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30" y="19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16632" y="1043608"/>
            <a:ext cx="5040560" cy="792088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①時刻表を見て、どの便に乗るか調べましょう。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51" y="1763688"/>
            <a:ext cx="1201257" cy="16036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3851920"/>
            <a:ext cx="2852541" cy="31011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 rot="21388721">
            <a:off x="227529" y="77199"/>
            <a:ext cx="6120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5400" u="sng" spc="50" dirty="0" smtClean="0">
                <a:ln w="11430"/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愛のりタクシー　予約のしかた</a:t>
            </a:r>
            <a:endParaRPr lang="ja-JP" altLang="en-US" sz="5400" u="sng" cap="none" spc="50" dirty="0">
              <a:ln w="11430"/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13988" y="2573945"/>
            <a:ext cx="82322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時刻表</a:t>
            </a:r>
            <a:endParaRPr kumimoji="1" lang="ja-JP" altLang="en-US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350787" y="3814251"/>
            <a:ext cx="703526" cy="3098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1916832" y="1979712"/>
            <a:ext cx="4635861" cy="1872208"/>
            <a:chOff x="265525" y="2339752"/>
            <a:chExt cx="5395723" cy="1872208"/>
          </a:xfrm>
        </p:grpSpPr>
        <p:sp>
          <p:nvSpPr>
            <p:cNvPr id="4" name="メモ 3"/>
            <p:cNvSpPr/>
            <p:nvPr/>
          </p:nvSpPr>
          <p:spPr>
            <a:xfrm>
              <a:off x="265525" y="2339752"/>
              <a:ext cx="5395723" cy="187220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r>
                <a:rPr lang="ja-JP" altLang="en-US" dirty="0">
                  <a:solidFill>
                    <a:schemeClr val="tx1"/>
                  </a:solidFill>
                </a:rPr>
                <a:t>１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・　路線名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r>
                <a:rPr lang="ja-JP" altLang="en-US" dirty="0">
                  <a:solidFill>
                    <a:schemeClr val="tx1"/>
                  </a:solidFill>
                </a:rPr>
                <a:t>２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・　どこからどこまで？</a:t>
              </a:r>
              <a:endParaRPr lang="en-US" altLang="ja-JP" dirty="0" smtClean="0">
                <a:solidFill>
                  <a:schemeClr val="tx1"/>
                </a:solidFill>
              </a:endParaRPr>
            </a:p>
            <a:p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dirty="0" smtClean="0">
                  <a:solidFill>
                    <a:schemeClr val="tx1"/>
                  </a:solidFill>
                </a:rPr>
                <a:t>３・　何時何分発？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425914" y="2771800"/>
              <a:ext cx="5019310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425914" y="3277272"/>
              <a:ext cx="5019310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425914" y="3851920"/>
              <a:ext cx="5040560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/>
          <p:cNvGrpSpPr/>
          <p:nvPr/>
        </p:nvGrpSpPr>
        <p:grpSpPr>
          <a:xfrm>
            <a:off x="3240324" y="4644008"/>
            <a:ext cx="3312369" cy="2160240"/>
            <a:chOff x="265525" y="2339752"/>
            <a:chExt cx="5395722" cy="1872208"/>
          </a:xfrm>
        </p:grpSpPr>
        <p:sp>
          <p:nvSpPr>
            <p:cNvPr id="27" name="メモ 26"/>
            <p:cNvSpPr/>
            <p:nvPr/>
          </p:nvSpPr>
          <p:spPr>
            <a:xfrm>
              <a:off x="265525" y="2339752"/>
              <a:ext cx="5395722" cy="187220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</a:rPr>
                <a:t>１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・路線名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　　　　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新海浜線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</a:rPr>
                <a:t>２</a:t>
              </a:r>
              <a:r>
                <a:rPr lang="ja-JP" altLang="en-US" sz="1100" dirty="0" smtClean="0">
                  <a:solidFill>
                    <a:schemeClr val="tx1"/>
                  </a:solidFill>
                </a:rPr>
                <a:t>・どこからどこまで？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　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　　　　　　稲枝町西　から　ピアゴ豊郷店　まで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３・何時何分発？　　１０時３８分　発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endParaRPr lang="en-US" altLang="ja-JP" sz="1200" dirty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４・帰りは、　ピアゴ豊郷店を　１１時１３分発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395482" y="2651787"/>
              <a:ext cx="5019310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395482" y="3213449"/>
              <a:ext cx="5019310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395482" y="3601260"/>
              <a:ext cx="5040559" cy="0"/>
            </a:xfrm>
            <a:prstGeom prst="line">
              <a:avLst/>
            </a:prstGeom>
            <a:ln w="76200" cmpd="thinThick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直線矢印コネクタ 18"/>
          <p:cNvCxnSpPr>
            <a:endCxn id="16" idx="7"/>
          </p:cNvCxnSpPr>
          <p:nvPr/>
        </p:nvCxnSpPr>
        <p:spPr>
          <a:xfrm flipH="1">
            <a:off x="951284" y="2267744"/>
            <a:ext cx="1397596" cy="159188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188640" y="6084168"/>
            <a:ext cx="843375" cy="14401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484784" y="6058619"/>
            <a:ext cx="216024" cy="14401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188640" y="6444208"/>
            <a:ext cx="843375" cy="14401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117376" y="6946628"/>
            <a:ext cx="3023592" cy="792088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②電話で予約をしましょう。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横巻き 31"/>
          <p:cNvSpPr/>
          <p:nvPr/>
        </p:nvSpPr>
        <p:spPr>
          <a:xfrm>
            <a:off x="3287868" y="4330452"/>
            <a:ext cx="1484820" cy="432048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例えば・・・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529101" y="6948264"/>
            <a:ext cx="3023592" cy="646436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近江タクシー㈱彦根営業所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☎　（０７４９）２２－１１１１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円形吹き出し 32"/>
          <p:cNvSpPr/>
          <p:nvPr/>
        </p:nvSpPr>
        <p:spPr>
          <a:xfrm>
            <a:off x="288542" y="7772290"/>
            <a:ext cx="2351622" cy="576064"/>
          </a:xfrm>
          <a:prstGeom prst="wedgeEllipseCallout">
            <a:avLst>
              <a:gd name="adj1" fmla="val -32984"/>
              <a:gd name="adj2" fmla="val 92262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愛のり　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お願いします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6121" y="7750908"/>
            <a:ext cx="9428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2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最初に</a:t>
            </a:r>
            <a:endParaRPr lang="ja-JP" altLang="en-US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84834" y="8276346"/>
            <a:ext cx="24881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と一言お願いします。</a:t>
            </a:r>
            <a:endParaRPr lang="ja-JP" altLang="en-US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997161" y="3814251"/>
            <a:ext cx="39340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ja-JP" cap="none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※</a:t>
            </a:r>
            <a:r>
              <a:rPr lang="ja-JP" altLang="en-US" cap="none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帰りの予約も</a:t>
            </a:r>
            <a:r>
              <a:rPr lang="ja-JP" altLang="en-US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、いっしょに</a:t>
            </a:r>
            <a:r>
              <a:rPr lang="ja-JP" altLang="en-US" cap="none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できます。</a:t>
            </a:r>
            <a:endParaRPr lang="ja-JP" altLang="en-US" sz="5400" cap="none" spc="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3320103" y="6476377"/>
            <a:ext cx="3094339" cy="0"/>
          </a:xfrm>
          <a:prstGeom prst="line">
            <a:avLst/>
          </a:prstGeom>
          <a:ln w="76200" cmpd="thinThick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右矢印 40"/>
          <p:cNvSpPr/>
          <p:nvPr/>
        </p:nvSpPr>
        <p:spPr>
          <a:xfrm>
            <a:off x="3055557" y="7020272"/>
            <a:ext cx="600447" cy="502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3458642" y="7724383"/>
            <a:ext cx="3282726" cy="124010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☆予約は、</a:t>
            </a:r>
            <a:r>
              <a:rPr kumimoji="1" lang="ja-JP" altLang="en-US" sz="1400" b="1" u="sng" dirty="0" smtClean="0">
                <a:solidFill>
                  <a:schemeClr val="tx1"/>
                </a:solidFill>
              </a:rPr>
              <a:t>発車の１時間前まで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にお願いします。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☆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朝９時までに発車する便</a:t>
            </a:r>
            <a:r>
              <a:rPr lang="ja-JP" altLang="en-US" sz="1400" dirty="0" smtClean="0">
                <a:solidFill>
                  <a:schemeClr val="tx1"/>
                </a:solidFill>
              </a:rPr>
              <a:t>を利用されるときは、</a:t>
            </a:r>
            <a:r>
              <a:rPr lang="ja-JP" altLang="en-US" sz="1400" b="1" smtClean="0">
                <a:solidFill>
                  <a:schemeClr val="tx1"/>
                </a:solidFill>
              </a:rPr>
              <a:t>前日の夜９時までに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予約</a:t>
            </a:r>
            <a:r>
              <a:rPr lang="ja-JP" altLang="en-US" sz="1400" dirty="0" smtClean="0">
                <a:solidFill>
                  <a:schemeClr val="tx1"/>
                </a:solidFill>
              </a:rPr>
              <a:t>をしてください。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32923" y="8589426"/>
            <a:ext cx="29770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1400" dirty="0" smtClean="0">
                <a:ln w="11430"/>
              </a:rPr>
              <a:t>次に、乗る便と、あなたのお名前、</a:t>
            </a:r>
            <a:endParaRPr lang="en-US" altLang="ja-JP" sz="1400" dirty="0" smtClean="0">
              <a:ln w="11430"/>
            </a:endParaRPr>
          </a:p>
          <a:p>
            <a:pPr algn="ctr"/>
            <a:r>
              <a:rPr lang="ja-JP" altLang="en-US" sz="1400" dirty="0" smtClean="0">
                <a:ln w="11430"/>
              </a:rPr>
              <a:t>いっしょに乗る人数をお話しください。</a:t>
            </a:r>
            <a:endParaRPr lang="ja-JP" altLang="en-US" sz="4800" cap="none" spc="0" dirty="0">
              <a:ln w="11430"/>
            </a:endParaRPr>
          </a:p>
        </p:txBody>
      </p:sp>
    </p:spTree>
    <p:extLst>
      <p:ext uri="{BB962C8B-B14F-4D97-AF65-F5344CB8AC3E}">
        <p14:creationId xmlns:p14="http://schemas.microsoft.com/office/powerpoint/2010/main" val="24658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110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GW11038</dc:creator>
  <cp:lastModifiedBy>koutsutaisaku</cp:lastModifiedBy>
  <cp:revision>22</cp:revision>
  <cp:lastPrinted>2013-05-28T07:13:17Z</cp:lastPrinted>
  <dcterms:created xsi:type="dcterms:W3CDTF">2013-05-27T06:05:53Z</dcterms:created>
  <dcterms:modified xsi:type="dcterms:W3CDTF">2014-03-13T09:45:48Z</dcterms:modified>
</cp:coreProperties>
</file>