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2106D4E-827B-44A3-B1F1-E0C2801CD357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76C3E45-A126-402D-84EC-F94229E1A5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0715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18743A-CE0D-4C89-B5C4-FDD9C380DD11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/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57" tIns="45729" rIns="91457" bIns="45729" anchor="b"/>
          <a:lstStyle/>
          <a:p>
            <a:pPr algn="r" defTabSz="906463" eaLnBrk="0" hangingPunct="0"/>
            <a:fld id="{9B6ABE41-91F7-4A20-97A3-1BF63D8EC44C}" type="slidenum">
              <a:rPr lang="ja-JP" altLang="en-US" sz="1200"/>
              <a:pPr algn="r" defTabSz="906463" eaLnBrk="0" hangingPunct="0"/>
              <a:t>1</a:t>
            </a:fld>
            <a:endParaRPr lang="en-US" altLang="ja-JP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+mn-ea"/>
            </a:endParaRPr>
          </a:p>
        </p:txBody>
      </p:sp>
      <p:sp>
        <p:nvSpPr>
          <p:cNvPr id="15365" name="スライド番号プレースホルダ 4"/>
          <p:cNvSpPr txBox="1">
            <a:spLocks noGrp="1"/>
          </p:cNvSpPr>
          <p:nvPr/>
        </p:nvSpPr>
        <p:spPr bwMode="auto">
          <a:xfrm>
            <a:off x="385445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64" tIns="45732" rIns="91464" bIns="45732" anchor="b"/>
          <a:lstStyle/>
          <a:p>
            <a:pPr algn="r" defTabSz="906463"/>
            <a:fld id="{899E3AD2-CA3B-4915-AACA-85664FED9B52}" type="slidenum">
              <a:rPr lang="en-US" altLang="ja-JP" sz="1200"/>
              <a:pPr algn="r" defTabSz="906463"/>
              <a:t>1</a:t>
            </a:fld>
            <a:endParaRPr lang="en-US" altLang="ja-JP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CBBD7-4235-40B3-998D-4B622187020D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53F03-48F5-42FB-850C-F5A631E067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B6D6-0AB8-4E8E-8C9A-631B5BD93F2F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C5A9A-2736-436C-A698-80E3D8658F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55973-7470-4B1F-ABD8-79C0B1638CB7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0860F-6D5C-482B-BDA6-0154831C2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0EAC-43A5-4896-A225-2C07A5567D9B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CED07-7D3E-4CC2-9F3C-487EF00A58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5AA4E-FA19-441C-8DD7-3A79B87D0E03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21515-CCDC-4E23-888C-616E00DC29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23168-6283-4BFE-852C-DDC0D71DE4CA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6697B-AC2B-44AC-B6BE-2D350138D6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599C9-CEAF-4834-9EC1-58BF414F4E48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ED73-829B-4347-AA7B-DB2E2F0D3F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99C93-7512-4059-8D36-65C0ACE8D0F7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9402E-6A21-4137-97D9-3ACB67894B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BB9E0-7BCF-4E70-9172-612FB8ED798D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15A9-974A-4D25-91EA-59C7BA1815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0FECE-41CC-4EE1-86DC-2C69D72546BC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501CA-5380-46D9-964D-CBBD844066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F185-2779-40BB-9877-2236DEAFEEEB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705E-232A-4120-A41B-EEF62229CF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F90801-DDE6-47CE-ACF8-961591558FCA}" type="datetimeFigureOut">
              <a:rPr lang="ja-JP" altLang="en-US"/>
              <a:pPr>
                <a:defRPr/>
              </a:pPr>
              <a:t>2025/5/10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F8306DB-31A8-4F4D-B398-DFB2E273B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/>
          <a:srcRect b="3615"/>
          <a:stretch>
            <a:fillRect/>
          </a:stretch>
        </p:blipFill>
        <p:spPr bwMode="auto">
          <a:xfrm>
            <a:off x="4248" y="852667"/>
            <a:ext cx="914400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38" name="Group 4"/>
          <p:cNvGrpSpPr>
            <a:grpSpLocks/>
          </p:cNvGrpSpPr>
          <p:nvPr/>
        </p:nvGrpSpPr>
        <p:grpSpPr bwMode="auto">
          <a:xfrm>
            <a:off x="755650" y="2997200"/>
            <a:ext cx="647700" cy="1152525"/>
            <a:chOff x="5012" y="2296"/>
            <a:chExt cx="408" cy="726"/>
          </a:xfrm>
        </p:grpSpPr>
        <p:sp>
          <p:nvSpPr>
            <p:cNvPr id="14373" name="AutoShape 5"/>
            <p:cNvSpPr>
              <a:spLocks noChangeArrowheads="1"/>
            </p:cNvSpPr>
            <p:nvPr/>
          </p:nvSpPr>
          <p:spPr bwMode="auto">
            <a:xfrm>
              <a:off x="5012" y="2568"/>
              <a:ext cx="408" cy="45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4374" name="Rectangle 6"/>
            <p:cNvSpPr>
              <a:spLocks noChangeArrowheads="1"/>
            </p:cNvSpPr>
            <p:nvPr/>
          </p:nvSpPr>
          <p:spPr bwMode="auto">
            <a:xfrm>
              <a:off x="5073" y="2296"/>
              <a:ext cx="272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>
                  <a:latin typeface="Calibri" pitchFamily="34" charset="0"/>
                </a:rPr>
                <a:t>Ｎ</a:t>
              </a:r>
            </a:p>
          </p:txBody>
        </p:sp>
      </p:grpSp>
      <p:sp>
        <p:nvSpPr>
          <p:cNvPr id="14339" name="Freeform 7"/>
          <p:cNvSpPr>
            <a:spLocks/>
          </p:cNvSpPr>
          <p:nvPr/>
        </p:nvSpPr>
        <p:spPr bwMode="auto">
          <a:xfrm>
            <a:off x="2824163" y="3021013"/>
            <a:ext cx="2452687" cy="2751137"/>
          </a:xfrm>
          <a:custGeom>
            <a:avLst/>
            <a:gdLst>
              <a:gd name="T0" fmla="*/ 2147483647 w 10000"/>
              <a:gd name="T1" fmla="*/ 214748364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0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2147483647 h 10000"/>
              <a:gd name="T32" fmla="*/ 2147483647 w 10000"/>
              <a:gd name="T33" fmla="*/ 2147483647 h 10000"/>
              <a:gd name="T34" fmla="*/ 2147483647 w 10000"/>
              <a:gd name="T35" fmla="*/ 2147483647 h 10000"/>
              <a:gd name="T36" fmla="*/ 2147483647 w 10000"/>
              <a:gd name="T37" fmla="*/ 2147483647 h 10000"/>
              <a:gd name="T38" fmla="*/ 2147483647 w 10000"/>
              <a:gd name="T39" fmla="*/ 2147483647 h 10000"/>
              <a:gd name="T40" fmla="*/ 2147483647 w 10000"/>
              <a:gd name="T41" fmla="*/ 2147483647 h 10000"/>
              <a:gd name="T42" fmla="*/ 2147483647 w 10000"/>
              <a:gd name="T43" fmla="*/ 2147483647 h 10000"/>
              <a:gd name="T44" fmla="*/ 2147483647 w 10000"/>
              <a:gd name="T45" fmla="*/ 2147483647 h 10000"/>
              <a:gd name="T46" fmla="*/ 2147483647 w 10000"/>
              <a:gd name="T47" fmla="*/ 2147483647 h 10000"/>
              <a:gd name="T48" fmla="*/ 2147483647 w 10000"/>
              <a:gd name="T49" fmla="*/ 2147483647 h 10000"/>
              <a:gd name="T50" fmla="*/ 2147483647 w 10000"/>
              <a:gd name="T51" fmla="*/ 2147483647 h 10000"/>
              <a:gd name="T52" fmla="*/ 2147483647 w 10000"/>
              <a:gd name="T53" fmla="*/ 2147483647 h 10000"/>
              <a:gd name="T54" fmla="*/ 2147483647 w 10000"/>
              <a:gd name="T55" fmla="*/ 2147483647 h 10000"/>
              <a:gd name="T56" fmla="*/ 2147483647 w 10000"/>
              <a:gd name="T57" fmla="*/ 2147483647 h 10000"/>
              <a:gd name="T58" fmla="*/ 2147483647 w 10000"/>
              <a:gd name="T59" fmla="*/ 2147483647 h 10000"/>
              <a:gd name="T60" fmla="*/ 2147483647 w 10000"/>
              <a:gd name="T61" fmla="*/ 2147483647 h 10000"/>
              <a:gd name="T62" fmla="*/ 2147483647 w 10000"/>
              <a:gd name="T63" fmla="*/ 2147483647 h 10000"/>
              <a:gd name="T64" fmla="*/ 2147483647 w 10000"/>
              <a:gd name="T65" fmla="*/ 2147483647 h 10000"/>
              <a:gd name="T66" fmla="*/ 2147483647 w 10000"/>
              <a:gd name="T67" fmla="*/ 2147483647 h 10000"/>
              <a:gd name="T68" fmla="*/ 2147483647 w 10000"/>
              <a:gd name="T69" fmla="*/ 2147483647 h 10000"/>
              <a:gd name="T70" fmla="*/ 2147483647 w 10000"/>
              <a:gd name="T71" fmla="*/ 2147483647 h 10000"/>
              <a:gd name="T72" fmla="*/ 2147483647 w 10000"/>
              <a:gd name="T73" fmla="*/ 2147483647 h 10000"/>
              <a:gd name="T74" fmla="*/ 2147483647 w 10000"/>
              <a:gd name="T75" fmla="*/ 2147483647 h 10000"/>
              <a:gd name="T76" fmla="*/ 2147483647 w 10000"/>
              <a:gd name="T77" fmla="*/ 2147483647 h 10000"/>
              <a:gd name="T78" fmla="*/ 2147483647 w 10000"/>
              <a:gd name="T79" fmla="*/ 2147483647 h 10000"/>
              <a:gd name="T80" fmla="*/ 2147483647 w 10000"/>
              <a:gd name="T81" fmla="*/ 2147483647 h 10000"/>
              <a:gd name="T82" fmla="*/ 2147483647 w 10000"/>
              <a:gd name="T83" fmla="*/ 2147483647 h 10000"/>
              <a:gd name="T84" fmla="*/ 2147483647 w 10000"/>
              <a:gd name="T85" fmla="*/ 2147483647 h 10000"/>
              <a:gd name="T86" fmla="*/ 2147483647 w 10000"/>
              <a:gd name="T87" fmla="*/ 2147483647 h 10000"/>
              <a:gd name="T88" fmla="*/ 2147483647 w 10000"/>
              <a:gd name="T89" fmla="*/ 2147483647 h 10000"/>
              <a:gd name="T90" fmla="*/ 2147483647 w 10000"/>
              <a:gd name="T91" fmla="*/ 2147483647 h 10000"/>
              <a:gd name="T92" fmla="*/ 2147483647 w 10000"/>
              <a:gd name="T93" fmla="*/ 2147483647 h 10000"/>
              <a:gd name="T94" fmla="*/ 2147483647 w 10000"/>
              <a:gd name="T95" fmla="*/ 2147483647 h 10000"/>
              <a:gd name="T96" fmla="*/ 2147483647 w 10000"/>
              <a:gd name="T97" fmla="*/ 2147483647 h 10000"/>
              <a:gd name="T98" fmla="*/ 2147483647 w 10000"/>
              <a:gd name="T99" fmla="*/ 2147483647 h 10000"/>
              <a:gd name="T100" fmla="*/ 2147483647 w 10000"/>
              <a:gd name="T101" fmla="*/ 2147483647 h 10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0000"/>
              <a:gd name="T154" fmla="*/ 0 h 10000"/>
              <a:gd name="T155" fmla="*/ 10000 w 10000"/>
              <a:gd name="T156" fmla="*/ 10000 h 1000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0000" h="10000">
                <a:moveTo>
                  <a:pt x="1612" y="5055"/>
                </a:moveTo>
                <a:lnTo>
                  <a:pt x="951" y="4449"/>
                </a:lnTo>
                <a:lnTo>
                  <a:pt x="466" y="4207"/>
                </a:lnTo>
                <a:lnTo>
                  <a:pt x="0" y="3531"/>
                </a:lnTo>
                <a:lnTo>
                  <a:pt x="1288" y="2995"/>
                </a:lnTo>
                <a:lnTo>
                  <a:pt x="2712" y="2106"/>
                </a:lnTo>
                <a:lnTo>
                  <a:pt x="3650" y="1298"/>
                </a:lnTo>
                <a:lnTo>
                  <a:pt x="4239" y="473"/>
                </a:lnTo>
                <a:lnTo>
                  <a:pt x="4427" y="398"/>
                </a:lnTo>
                <a:cubicBezTo>
                  <a:pt x="4498" y="265"/>
                  <a:pt x="4570" y="133"/>
                  <a:pt x="4641" y="0"/>
                </a:cubicBezTo>
                <a:lnTo>
                  <a:pt x="5049" y="641"/>
                </a:lnTo>
                <a:lnTo>
                  <a:pt x="5612" y="969"/>
                </a:lnTo>
                <a:lnTo>
                  <a:pt x="5883" y="1506"/>
                </a:lnTo>
                <a:lnTo>
                  <a:pt x="6816" y="2325"/>
                </a:lnTo>
                <a:cubicBezTo>
                  <a:pt x="6848" y="2323"/>
                  <a:pt x="6881" y="2322"/>
                  <a:pt x="6913" y="2320"/>
                </a:cubicBezTo>
                <a:cubicBezTo>
                  <a:pt x="6837" y="2587"/>
                  <a:pt x="6762" y="2855"/>
                  <a:pt x="6686" y="3122"/>
                </a:cubicBezTo>
                <a:lnTo>
                  <a:pt x="6272" y="3722"/>
                </a:lnTo>
                <a:lnTo>
                  <a:pt x="5896" y="4172"/>
                </a:lnTo>
                <a:lnTo>
                  <a:pt x="6401" y="4380"/>
                </a:lnTo>
                <a:lnTo>
                  <a:pt x="6803" y="4426"/>
                </a:lnTo>
                <a:lnTo>
                  <a:pt x="7139" y="4380"/>
                </a:lnTo>
                <a:lnTo>
                  <a:pt x="7476" y="4022"/>
                </a:lnTo>
                <a:lnTo>
                  <a:pt x="7786" y="3872"/>
                </a:lnTo>
                <a:lnTo>
                  <a:pt x="8227" y="3941"/>
                </a:lnTo>
                <a:lnTo>
                  <a:pt x="8472" y="4310"/>
                </a:lnTo>
                <a:lnTo>
                  <a:pt x="9172" y="4934"/>
                </a:lnTo>
                <a:lnTo>
                  <a:pt x="9430" y="5303"/>
                </a:lnTo>
                <a:lnTo>
                  <a:pt x="9650" y="5868"/>
                </a:lnTo>
                <a:cubicBezTo>
                  <a:pt x="9767" y="6418"/>
                  <a:pt x="9883" y="6969"/>
                  <a:pt x="10000" y="7519"/>
                </a:cubicBezTo>
                <a:cubicBezTo>
                  <a:pt x="9965" y="7619"/>
                  <a:pt x="9931" y="7719"/>
                  <a:pt x="9896" y="7819"/>
                </a:cubicBezTo>
                <a:lnTo>
                  <a:pt x="9547" y="7669"/>
                </a:lnTo>
                <a:lnTo>
                  <a:pt x="9042" y="7934"/>
                </a:lnTo>
                <a:lnTo>
                  <a:pt x="8252" y="7911"/>
                </a:lnTo>
                <a:cubicBezTo>
                  <a:pt x="8256" y="7996"/>
                  <a:pt x="8261" y="8080"/>
                  <a:pt x="8265" y="8165"/>
                </a:cubicBezTo>
                <a:lnTo>
                  <a:pt x="7890" y="8465"/>
                </a:lnTo>
                <a:cubicBezTo>
                  <a:pt x="7877" y="8503"/>
                  <a:pt x="7864" y="8542"/>
                  <a:pt x="7851" y="8580"/>
                </a:cubicBezTo>
                <a:cubicBezTo>
                  <a:pt x="7682" y="8488"/>
                  <a:pt x="7500" y="8472"/>
                  <a:pt x="7331" y="8380"/>
                </a:cubicBezTo>
                <a:lnTo>
                  <a:pt x="6777" y="7980"/>
                </a:lnTo>
                <a:lnTo>
                  <a:pt x="6052" y="7703"/>
                </a:lnTo>
                <a:lnTo>
                  <a:pt x="5456" y="8540"/>
                </a:lnTo>
                <a:lnTo>
                  <a:pt x="5780" y="8765"/>
                </a:lnTo>
                <a:cubicBezTo>
                  <a:pt x="5717" y="8942"/>
                  <a:pt x="5655" y="9119"/>
                  <a:pt x="5592" y="9296"/>
                </a:cubicBezTo>
                <a:cubicBezTo>
                  <a:pt x="5622" y="9383"/>
                  <a:pt x="5653" y="9469"/>
                  <a:pt x="5683" y="9556"/>
                </a:cubicBezTo>
                <a:cubicBezTo>
                  <a:pt x="5689" y="9669"/>
                  <a:pt x="5768" y="9783"/>
                  <a:pt x="5774" y="9896"/>
                </a:cubicBezTo>
                <a:lnTo>
                  <a:pt x="5262" y="10000"/>
                </a:lnTo>
                <a:lnTo>
                  <a:pt x="4123" y="9158"/>
                </a:lnTo>
                <a:lnTo>
                  <a:pt x="3502" y="8604"/>
                </a:lnTo>
                <a:lnTo>
                  <a:pt x="2589" y="7952"/>
                </a:lnTo>
                <a:lnTo>
                  <a:pt x="2893" y="6838"/>
                </a:lnTo>
                <a:lnTo>
                  <a:pt x="2091" y="6428"/>
                </a:lnTo>
                <a:lnTo>
                  <a:pt x="1748" y="5938"/>
                </a:lnTo>
              </a:path>
            </a:pathLst>
          </a:custGeom>
          <a:solidFill>
            <a:srgbClr val="FFFF00">
              <a:alpha val="50195"/>
            </a:srgb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40" name="Freeform 9"/>
          <p:cNvSpPr>
            <a:spLocks/>
          </p:cNvSpPr>
          <p:nvPr/>
        </p:nvSpPr>
        <p:spPr bwMode="auto">
          <a:xfrm>
            <a:off x="4287838" y="3349625"/>
            <a:ext cx="2492375" cy="1455738"/>
          </a:xfrm>
          <a:custGeom>
            <a:avLst/>
            <a:gdLst>
              <a:gd name="T0" fmla="*/ 2147483647 w 10000"/>
              <a:gd name="T1" fmla="*/ 2147483647 h 10123"/>
              <a:gd name="T2" fmla="*/ 2147483647 w 10000"/>
              <a:gd name="T3" fmla="*/ 2147483647 h 10123"/>
              <a:gd name="T4" fmla="*/ 2147483647 w 10000"/>
              <a:gd name="T5" fmla="*/ 2147483647 h 10123"/>
              <a:gd name="T6" fmla="*/ 2147483647 w 10000"/>
              <a:gd name="T7" fmla="*/ 2147483647 h 10123"/>
              <a:gd name="T8" fmla="*/ 2147483647 w 10000"/>
              <a:gd name="T9" fmla="*/ 2147483647 h 10123"/>
              <a:gd name="T10" fmla="*/ 2147483647 w 10000"/>
              <a:gd name="T11" fmla="*/ 2147483647 h 10123"/>
              <a:gd name="T12" fmla="*/ 2147483647 w 10000"/>
              <a:gd name="T13" fmla="*/ 2147483647 h 10123"/>
              <a:gd name="T14" fmla="*/ 2147483647 w 10000"/>
              <a:gd name="T15" fmla="*/ 2147483647 h 10123"/>
              <a:gd name="T16" fmla="*/ 2147483647 w 10000"/>
              <a:gd name="T17" fmla="*/ 2147483647 h 10123"/>
              <a:gd name="T18" fmla="*/ 2147483647 w 10000"/>
              <a:gd name="T19" fmla="*/ 2147483647 h 10123"/>
              <a:gd name="T20" fmla="*/ 2147483647 w 10000"/>
              <a:gd name="T21" fmla="*/ 2147483647 h 10123"/>
              <a:gd name="T22" fmla="*/ 2147483647 w 10000"/>
              <a:gd name="T23" fmla="*/ 2147483647 h 10123"/>
              <a:gd name="T24" fmla="*/ 0 w 10000"/>
              <a:gd name="T25" fmla="*/ 2147483647 h 10123"/>
              <a:gd name="T26" fmla="*/ 2147483647 w 10000"/>
              <a:gd name="T27" fmla="*/ 2147483647 h 10123"/>
              <a:gd name="T28" fmla="*/ 2147483647 w 10000"/>
              <a:gd name="T29" fmla="*/ 2147483647 h 10123"/>
              <a:gd name="T30" fmla="*/ 2147483647 w 10000"/>
              <a:gd name="T31" fmla="*/ 2147483647 h 10123"/>
              <a:gd name="T32" fmla="*/ 2147483647 w 10000"/>
              <a:gd name="T33" fmla="*/ 2147483647 h 10123"/>
              <a:gd name="T34" fmla="*/ 2147483647 w 10000"/>
              <a:gd name="T35" fmla="*/ 2147483647 h 10123"/>
              <a:gd name="T36" fmla="*/ 2147483647 w 10000"/>
              <a:gd name="T37" fmla="*/ 2147483647 h 10123"/>
              <a:gd name="T38" fmla="*/ 2147483647 w 10000"/>
              <a:gd name="T39" fmla="*/ 2147483647 h 10123"/>
              <a:gd name="T40" fmla="*/ 2147483647 w 10000"/>
              <a:gd name="T41" fmla="*/ 2147483647 h 10123"/>
              <a:gd name="T42" fmla="*/ 2147483647 w 10000"/>
              <a:gd name="T43" fmla="*/ 2147483647 h 10123"/>
              <a:gd name="T44" fmla="*/ 2147483647 w 10000"/>
              <a:gd name="T45" fmla="*/ 2147483647 h 10123"/>
              <a:gd name="T46" fmla="*/ 2147483647 w 10000"/>
              <a:gd name="T47" fmla="*/ 2147483647 h 10123"/>
              <a:gd name="T48" fmla="*/ 2147483647 w 10000"/>
              <a:gd name="T49" fmla="*/ 2147483647 h 10123"/>
              <a:gd name="T50" fmla="*/ 2147483647 w 10000"/>
              <a:gd name="T51" fmla="*/ 2147483647 h 10123"/>
              <a:gd name="T52" fmla="*/ 2147483647 w 10000"/>
              <a:gd name="T53" fmla="*/ 2147483647 h 10123"/>
              <a:gd name="T54" fmla="*/ 2147483647 w 10000"/>
              <a:gd name="T55" fmla="*/ 2147483647 h 10123"/>
              <a:gd name="T56" fmla="*/ 2147483647 w 10000"/>
              <a:gd name="T57" fmla="*/ 2147483647 h 10123"/>
              <a:gd name="T58" fmla="*/ 2147483647 w 10000"/>
              <a:gd name="T59" fmla="*/ 2147483647 h 10123"/>
              <a:gd name="T60" fmla="*/ 2147483647 w 10000"/>
              <a:gd name="T61" fmla="*/ 2147483647 h 10123"/>
              <a:gd name="T62" fmla="*/ 2147483647 w 10000"/>
              <a:gd name="T63" fmla="*/ 2147483647 h 10123"/>
              <a:gd name="T64" fmla="*/ 2147483647 w 10000"/>
              <a:gd name="T65" fmla="*/ 2147483647 h 10123"/>
              <a:gd name="T66" fmla="*/ 2147483647 w 10000"/>
              <a:gd name="T67" fmla="*/ 2147483647 h 10123"/>
              <a:gd name="T68" fmla="*/ 2147483647 w 10000"/>
              <a:gd name="T69" fmla="*/ 2147483647 h 10123"/>
              <a:gd name="T70" fmla="*/ 2147483647 w 10000"/>
              <a:gd name="T71" fmla="*/ 2147483647 h 10123"/>
              <a:gd name="T72" fmla="*/ 2147483647 w 10000"/>
              <a:gd name="T73" fmla="*/ 2147483647 h 10123"/>
              <a:gd name="T74" fmla="*/ 2147483647 w 10000"/>
              <a:gd name="T75" fmla="*/ 2147483647 h 10123"/>
              <a:gd name="T76" fmla="*/ 2147483647 w 10000"/>
              <a:gd name="T77" fmla="*/ 2147483647 h 10123"/>
              <a:gd name="T78" fmla="*/ 2147483647 w 10000"/>
              <a:gd name="T79" fmla="*/ 2147483647 h 10123"/>
              <a:gd name="T80" fmla="*/ 2147483647 w 10000"/>
              <a:gd name="T81" fmla="*/ 2147483647 h 10123"/>
              <a:gd name="T82" fmla="*/ 2147483647 w 10000"/>
              <a:gd name="T83" fmla="*/ 2147483647 h 10123"/>
              <a:gd name="T84" fmla="*/ 2147483647 w 10000"/>
              <a:gd name="T85" fmla="*/ 2147483647 h 10123"/>
              <a:gd name="T86" fmla="*/ 2147483647 w 10000"/>
              <a:gd name="T87" fmla="*/ 2147483647 h 10123"/>
              <a:gd name="T88" fmla="*/ 2147483647 w 10000"/>
              <a:gd name="T89" fmla="*/ 2147483647 h 10123"/>
              <a:gd name="T90" fmla="*/ 2147483647 w 10000"/>
              <a:gd name="T91" fmla="*/ 2147483647 h 10123"/>
              <a:gd name="T92" fmla="*/ 2147483647 w 10000"/>
              <a:gd name="T93" fmla="*/ 2147483647 h 10123"/>
              <a:gd name="T94" fmla="*/ 2147483647 w 10000"/>
              <a:gd name="T95" fmla="*/ 2147483647 h 10123"/>
              <a:gd name="T96" fmla="*/ 2147483647 w 10000"/>
              <a:gd name="T97" fmla="*/ 2147483647 h 10123"/>
              <a:gd name="T98" fmla="*/ 2147483647 w 10000"/>
              <a:gd name="T99" fmla="*/ 2147483647 h 10123"/>
              <a:gd name="T100" fmla="*/ 2147483647 w 10000"/>
              <a:gd name="T101" fmla="*/ 2147483647 h 10123"/>
              <a:gd name="T102" fmla="*/ 2147483647 w 10000"/>
              <a:gd name="T103" fmla="*/ 2147483647 h 10123"/>
              <a:gd name="T104" fmla="*/ 2147483647 w 10000"/>
              <a:gd name="T105" fmla="*/ 2147483647 h 10123"/>
              <a:gd name="T106" fmla="*/ 2147483647 w 10000"/>
              <a:gd name="T107" fmla="*/ 0 h 10123"/>
              <a:gd name="T108" fmla="*/ 2147483647 w 10000"/>
              <a:gd name="T109" fmla="*/ 2147483647 h 1012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0000"/>
              <a:gd name="T166" fmla="*/ 0 h 10123"/>
              <a:gd name="T167" fmla="*/ 10000 w 10000"/>
              <a:gd name="T168" fmla="*/ 10123 h 1012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0000" h="10123">
                <a:moveTo>
                  <a:pt x="5108" y="22"/>
                </a:moveTo>
                <a:cubicBezTo>
                  <a:pt x="5015" y="243"/>
                  <a:pt x="5023" y="640"/>
                  <a:pt x="4930" y="861"/>
                </a:cubicBezTo>
                <a:cubicBezTo>
                  <a:pt x="4854" y="1152"/>
                  <a:pt x="4675" y="1265"/>
                  <a:pt x="4599" y="1556"/>
                </a:cubicBezTo>
                <a:lnTo>
                  <a:pt x="4242" y="1921"/>
                </a:lnTo>
                <a:lnTo>
                  <a:pt x="3325" y="861"/>
                </a:lnTo>
                <a:lnTo>
                  <a:pt x="2561" y="1832"/>
                </a:lnTo>
                <a:lnTo>
                  <a:pt x="1439" y="861"/>
                </a:lnTo>
                <a:lnTo>
                  <a:pt x="1019" y="2075"/>
                </a:lnTo>
                <a:cubicBezTo>
                  <a:pt x="981" y="2241"/>
                  <a:pt x="942" y="2406"/>
                  <a:pt x="904" y="2572"/>
                </a:cubicBezTo>
                <a:cubicBezTo>
                  <a:pt x="891" y="2760"/>
                  <a:pt x="879" y="2947"/>
                  <a:pt x="866" y="3135"/>
                </a:cubicBezTo>
                <a:lnTo>
                  <a:pt x="599" y="4194"/>
                </a:lnTo>
                <a:cubicBezTo>
                  <a:pt x="482" y="4470"/>
                  <a:pt x="461" y="4812"/>
                  <a:pt x="344" y="5088"/>
                </a:cubicBezTo>
                <a:lnTo>
                  <a:pt x="0" y="5806"/>
                </a:lnTo>
                <a:lnTo>
                  <a:pt x="656" y="6115"/>
                </a:lnTo>
                <a:lnTo>
                  <a:pt x="1134" y="6060"/>
                </a:lnTo>
                <a:lnTo>
                  <a:pt x="1427" y="5386"/>
                </a:lnTo>
                <a:lnTo>
                  <a:pt x="1713" y="5055"/>
                </a:lnTo>
                <a:lnTo>
                  <a:pt x="2268" y="5166"/>
                </a:lnTo>
                <a:cubicBezTo>
                  <a:pt x="2302" y="5313"/>
                  <a:pt x="2335" y="5460"/>
                  <a:pt x="2369" y="5607"/>
                </a:cubicBezTo>
                <a:lnTo>
                  <a:pt x="3401" y="7616"/>
                </a:lnTo>
                <a:cubicBezTo>
                  <a:pt x="3533" y="8330"/>
                  <a:pt x="3664" y="9043"/>
                  <a:pt x="3796" y="9757"/>
                </a:cubicBezTo>
                <a:cubicBezTo>
                  <a:pt x="3867" y="9808"/>
                  <a:pt x="3973" y="9695"/>
                  <a:pt x="4044" y="9746"/>
                </a:cubicBezTo>
                <a:lnTo>
                  <a:pt x="4439" y="10123"/>
                </a:lnTo>
                <a:cubicBezTo>
                  <a:pt x="4407" y="9640"/>
                  <a:pt x="4412" y="9323"/>
                  <a:pt x="4380" y="8840"/>
                </a:cubicBezTo>
                <a:lnTo>
                  <a:pt x="4827" y="8843"/>
                </a:lnTo>
                <a:lnTo>
                  <a:pt x="5159" y="8322"/>
                </a:lnTo>
                <a:cubicBezTo>
                  <a:pt x="5242" y="8351"/>
                  <a:pt x="5290" y="8585"/>
                  <a:pt x="5373" y="8614"/>
                </a:cubicBezTo>
                <a:lnTo>
                  <a:pt x="5631" y="8433"/>
                </a:lnTo>
                <a:cubicBezTo>
                  <a:pt x="5681" y="8524"/>
                  <a:pt x="5732" y="8615"/>
                  <a:pt x="5782" y="8706"/>
                </a:cubicBezTo>
                <a:cubicBezTo>
                  <a:pt x="5855" y="8991"/>
                  <a:pt x="5905" y="9091"/>
                  <a:pt x="5978" y="9376"/>
                </a:cubicBezTo>
                <a:cubicBezTo>
                  <a:pt x="6085" y="9410"/>
                  <a:pt x="6181" y="9527"/>
                  <a:pt x="6288" y="9561"/>
                </a:cubicBezTo>
                <a:lnTo>
                  <a:pt x="6695" y="9476"/>
                </a:lnTo>
                <a:lnTo>
                  <a:pt x="6866" y="8985"/>
                </a:lnTo>
                <a:cubicBezTo>
                  <a:pt x="6879" y="8867"/>
                  <a:pt x="6891" y="8749"/>
                  <a:pt x="6904" y="8631"/>
                </a:cubicBezTo>
                <a:cubicBezTo>
                  <a:pt x="6870" y="8484"/>
                  <a:pt x="6837" y="8337"/>
                  <a:pt x="6803" y="8190"/>
                </a:cubicBezTo>
                <a:lnTo>
                  <a:pt x="6510" y="7660"/>
                </a:lnTo>
                <a:lnTo>
                  <a:pt x="6522" y="7042"/>
                </a:lnTo>
                <a:cubicBezTo>
                  <a:pt x="6575" y="6855"/>
                  <a:pt x="6743" y="6866"/>
                  <a:pt x="6796" y="6679"/>
                </a:cubicBezTo>
                <a:cubicBezTo>
                  <a:pt x="6819" y="6336"/>
                  <a:pt x="6843" y="5994"/>
                  <a:pt x="6866" y="5651"/>
                </a:cubicBezTo>
                <a:lnTo>
                  <a:pt x="7095" y="4945"/>
                </a:lnTo>
                <a:cubicBezTo>
                  <a:pt x="7169" y="4859"/>
                  <a:pt x="7219" y="5377"/>
                  <a:pt x="7337" y="5290"/>
                </a:cubicBezTo>
                <a:cubicBezTo>
                  <a:pt x="7455" y="5204"/>
                  <a:pt x="7675" y="4459"/>
                  <a:pt x="7802" y="4426"/>
                </a:cubicBezTo>
                <a:cubicBezTo>
                  <a:pt x="7914" y="4486"/>
                  <a:pt x="7964" y="4876"/>
                  <a:pt x="8076" y="4936"/>
                </a:cubicBezTo>
                <a:lnTo>
                  <a:pt x="8510" y="4923"/>
                </a:lnTo>
                <a:lnTo>
                  <a:pt x="9083" y="3996"/>
                </a:lnTo>
                <a:lnTo>
                  <a:pt x="9439" y="3333"/>
                </a:lnTo>
                <a:lnTo>
                  <a:pt x="10000" y="3068"/>
                </a:lnTo>
                <a:lnTo>
                  <a:pt x="9236" y="2053"/>
                </a:lnTo>
                <a:lnTo>
                  <a:pt x="8701" y="949"/>
                </a:lnTo>
                <a:lnTo>
                  <a:pt x="7962" y="66"/>
                </a:lnTo>
                <a:lnTo>
                  <a:pt x="7146" y="419"/>
                </a:lnTo>
                <a:lnTo>
                  <a:pt x="6662" y="199"/>
                </a:lnTo>
                <a:lnTo>
                  <a:pt x="5898" y="331"/>
                </a:lnTo>
                <a:lnTo>
                  <a:pt x="5274" y="0"/>
                </a:lnTo>
                <a:lnTo>
                  <a:pt x="5108" y="22"/>
                </a:lnTo>
                <a:close/>
              </a:path>
            </a:pathLst>
          </a:custGeom>
          <a:solidFill>
            <a:srgbClr val="FF9933">
              <a:alpha val="50195"/>
            </a:srgbClr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4" name="フリーフォーム 3"/>
          <p:cNvSpPr>
            <a:spLocks/>
          </p:cNvSpPr>
          <p:nvPr/>
        </p:nvSpPr>
        <p:spPr bwMode="auto">
          <a:xfrm>
            <a:off x="207575" y="4010107"/>
            <a:ext cx="3889375" cy="2533651"/>
          </a:xfrm>
          <a:custGeom>
            <a:avLst/>
            <a:gdLst>
              <a:gd name="T0" fmla="*/ 2147483647 w 10000"/>
              <a:gd name="T1" fmla="*/ 2147483647 h 10085"/>
              <a:gd name="T2" fmla="*/ 2147483647 w 10000"/>
              <a:gd name="T3" fmla="*/ 2147483647 h 10085"/>
              <a:gd name="T4" fmla="*/ 2147483647 w 10000"/>
              <a:gd name="T5" fmla="*/ 2147483647 h 10085"/>
              <a:gd name="T6" fmla="*/ 2147483647 w 10000"/>
              <a:gd name="T7" fmla="*/ 2147483647 h 10085"/>
              <a:gd name="T8" fmla="*/ 2147483647 w 10000"/>
              <a:gd name="T9" fmla="*/ 2147483647 h 10085"/>
              <a:gd name="T10" fmla="*/ 2147483647 w 10000"/>
              <a:gd name="T11" fmla="*/ 2147483647 h 10085"/>
              <a:gd name="T12" fmla="*/ 2147483647 w 10000"/>
              <a:gd name="T13" fmla="*/ 2147483647 h 10085"/>
              <a:gd name="T14" fmla="*/ 2147483647 w 10000"/>
              <a:gd name="T15" fmla="*/ 2147483647 h 10085"/>
              <a:gd name="T16" fmla="*/ 2147483647 w 10000"/>
              <a:gd name="T17" fmla="*/ 2147483647 h 10085"/>
              <a:gd name="T18" fmla="*/ 2147483647 w 10000"/>
              <a:gd name="T19" fmla="*/ 2147483647 h 10085"/>
              <a:gd name="T20" fmla="*/ 2147483647 w 10000"/>
              <a:gd name="T21" fmla="*/ 2147483647 h 10085"/>
              <a:gd name="T22" fmla="*/ 2147483647 w 10000"/>
              <a:gd name="T23" fmla="*/ 2147483647 h 10085"/>
              <a:gd name="T24" fmla="*/ 2147483647 w 10000"/>
              <a:gd name="T25" fmla="*/ 2147483647 h 10085"/>
              <a:gd name="T26" fmla="*/ 2147483647 w 10000"/>
              <a:gd name="T27" fmla="*/ 2147483647 h 10085"/>
              <a:gd name="T28" fmla="*/ 2147483647 w 10000"/>
              <a:gd name="T29" fmla="*/ 2147483647 h 10085"/>
              <a:gd name="T30" fmla="*/ 2147483647 w 10000"/>
              <a:gd name="T31" fmla="*/ 2147483647 h 10085"/>
              <a:gd name="T32" fmla="*/ 2147483647 w 10000"/>
              <a:gd name="T33" fmla="*/ 2147483647 h 10085"/>
              <a:gd name="T34" fmla="*/ 2147483647 w 10000"/>
              <a:gd name="T35" fmla="*/ 2147483647 h 10085"/>
              <a:gd name="T36" fmla="*/ 2147483647 w 10000"/>
              <a:gd name="T37" fmla="*/ 2147483647 h 10085"/>
              <a:gd name="T38" fmla="*/ 2147483647 w 10000"/>
              <a:gd name="T39" fmla="*/ 2147483647 h 10085"/>
              <a:gd name="T40" fmla="*/ 2147483647 w 10000"/>
              <a:gd name="T41" fmla="*/ 2147483647 h 10085"/>
              <a:gd name="T42" fmla="*/ 2147483647 w 10000"/>
              <a:gd name="T43" fmla="*/ 2147483647 h 10085"/>
              <a:gd name="T44" fmla="*/ 2147483647 w 10000"/>
              <a:gd name="T45" fmla="*/ 2147483647 h 10085"/>
              <a:gd name="T46" fmla="*/ 2147483647 w 10000"/>
              <a:gd name="T47" fmla="*/ 2147483647 h 10085"/>
              <a:gd name="T48" fmla="*/ 2147483647 w 10000"/>
              <a:gd name="T49" fmla="*/ 2147483647 h 10085"/>
              <a:gd name="T50" fmla="*/ 2147483647 w 10000"/>
              <a:gd name="T51" fmla="*/ 2147483647 h 10085"/>
              <a:gd name="T52" fmla="*/ 2147483647 w 10000"/>
              <a:gd name="T53" fmla="*/ 2147483647 h 10085"/>
              <a:gd name="T54" fmla="*/ 2147483647 w 10000"/>
              <a:gd name="T55" fmla="*/ 2147483647 h 10085"/>
              <a:gd name="T56" fmla="*/ 2147483647 w 10000"/>
              <a:gd name="T57" fmla="*/ 2147483647 h 10085"/>
              <a:gd name="T58" fmla="*/ 2147483647 w 10000"/>
              <a:gd name="T59" fmla="*/ 2147483647 h 10085"/>
              <a:gd name="T60" fmla="*/ 2147483647 w 10000"/>
              <a:gd name="T61" fmla="*/ 2147483647 h 10085"/>
              <a:gd name="T62" fmla="*/ 2147483647 w 10000"/>
              <a:gd name="T63" fmla="*/ 2147483647 h 10085"/>
              <a:gd name="T64" fmla="*/ 2147483647 w 10000"/>
              <a:gd name="T65" fmla="*/ 2147483647 h 10085"/>
              <a:gd name="T66" fmla="*/ 2147483647 w 10000"/>
              <a:gd name="T67" fmla="*/ 2147483647 h 10085"/>
              <a:gd name="T68" fmla="*/ 2147483647 w 10000"/>
              <a:gd name="T69" fmla="*/ 2147483647 h 10085"/>
              <a:gd name="T70" fmla="*/ 2147483647 w 10000"/>
              <a:gd name="T71" fmla="*/ 2147483647 h 10085"/>
              <a:gd name="T72" fmla="*/ 2147483647 w 10000"/>
              <a:gd name="T73" fmla="*/ 2147483647 h 10085"/>
              <a:gd name="T74" fmla="*/ 2147483647 w 10000"/>
              <a:gd name="T75" fmla="*/ 2147483647 h 10085"/>
              <a:gd name="T76" fmla="*/ 2147483647 w 10000"/>
              <a:gd name="T77" fmla="*/ 2147483647 h 10085"/>
              <a:gd name="T78" fmla="*/ 2147483647 w 10000"/>
              <a:gd name="T79" fmla="*/ 2147483647 h 10085"/>
              <a:gd name="T80" fmla="*/ 2147483647 w 10000"/>
              <a:gd name="T81" fmla="*/ 2147483647 h 10085"/>
              <a:gd name="T82" fmla="*/ 2147483647 w 10000"/>
              <a:gd name="T83" fmla="*/ 2147483647 h 10085"/>
              <a:gd name="T84" fmla="*/ 2147483647 w 10000"/>
              <a:gd name="T85" fmla="*/ 2147483647 h 10085"/>
              <a:gd name="T86" fmla="*/ 2147483647 w 10000"/>
              <a:gd name="T87" fmla="*/ 2147483647 h 10085"/>
              <a:gd name="T88" fmla="*/ 2147483647 w 10000"/>
              <a:gd name="T89" fmla="*/ 2147483647 h 10085"/>
              <a:gd name="T90" fmla="*/ 2147483647 w 10000"/>
              <a:gd name="T91" fmla="*/ 2147483647 h 10085"/>
              <a:gd name="T92" fmla="*/ 2147483647 w 10000"/>
              <a:gd name="T93" fmla="*/ 2147483647 h 10085"/>
              <a:gd name="T94" fmla="*/ 2147483647 w 10000"/>
              <a:gd name="T95" fmla="*/ 2147483647 h 10085"/>
              <a:gd name="T96" fmla="*/ 2147483647 w 10000"/>
              <a:gd name="T97" fmla="*/ 2147483647 h 10085"/>
              <a:gd name="T98" fmla="*/ 2147483647 w 10000"/>
              <a:gd name="T99" fmla="*/ 2147483647 h 1008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0000"/>
              <a:gd name="T151" fmla="*/ 0 h 10085"/>
              <a:gd name="T152" fmla="*/ 10000 w 10000"/>
              <a:gd name="T153" fmla="*/ 10085 h 10085"/>
              <a:gd name="connsiteX0" fmla="*/ 8708 w 10000"/>
              <a:gd name="connsiteY0" fmla="*/ 8464 h 10085"/>
              <a:gd name="connsiteX1" fmla="*/ 8828 w 10000"/>
              <a:gd name="connsiteY1" fmla="*/ 8315 h 10085"/>
              <a:gd name="connsiteX2" fmla="*/ 8965 w 10000"/>
              <a:gd name="connsiteY2" fmla="*/ 8420 h 10085"/>
              <a:gd name="connsiteX3" fmla="*/ 9099 w 10000"/>
              <a:gd name="connsiteY3" fmla="*/ 8674 h 10085"/>
              <a:gd name="connsiteX4" fmla="*/ 9285 w 10000"/>
              <a:gd name="connsiteY4" fmla="*/ 8680 h 10085"/>
              <a:gd name="connsiteX5" fmla="*/ 9463 w 10000"/>
              <a:gd name="connsiteY5" fmla="*/ 8833 h 10085"/>
              <a:gd name="connsiteX6" fmla="*/ 9558 w 10000"/>
              <a:gd name="connsiteY6" fmla="*/ 8971 h 10085"/>
              <a:gd name="connsiteX7" fmla="*/ 9544 w 10000"/>
              <a:gd name="connsiteY7" fmla="*/ 8962 h 10085"/>
              <a:gd name="connsiteX8" fmla="*/ 9613 w 10000"/>
              <a:gd name="connsiteY8" fmla="*/ 9054 h 10085"/>
              <a:gd name="connsiteX9" fmla="*/ 9692 w 10000"/>
              <a:gd name="connsiteY9" fmla="*/ 8656 h 10085"/>
              <a:gd name="connsiteX10" fmla="*/ 9837 w 10000"/>
              <a:gd name="connsiteY10" fmla="*/ 7808 h 10085"/>
              <a:gd name="connsiteX11" fmla="*/ 9934 w 10000"/>
              <a:gd name="connsiteY11" fmla="*/ 7438 h 10085"/>
              <a:gd name="connsiteX12" fmla="*/ 9993 w 10000"/>
              <a:gd name="connsiteY12" fmla="*/ 7283 h 10085"/>
              <a:gd name="connsiteX13" fmla="*/ 9987 w 10000"/>
              <a:gd name="connsiteY13" fmla="*/ 7117 h 10085"/>
              <a:gd name="connsiteX14" fmla="*/ 9885 w 10000"/>
              <a:gd name="connsiteY14" fmla="*/ 6923 h 10085"/>
              <a:gd name="connsiteX15" fmla="*/ 9573 w 10000"/>
              <a:gd name="connsiteY15" fmla="*/ 6510 h 10085"/>
              <a:gd name="connsiteX16" fmla="*/ 9216 w 10000"/>
              <a:gd name="connsiteY16" fmla="*/ 6034 h 10085"/>
              <a:gd name="connsiteX17" fmla="*/ 9014 w 10000"/>
              <a:gd name="connsiteY17" fmla="*/ 5721 h 10085"/>
              <a:gd name="connsiteX18" fmla="*/ 8888 w 10000"/>
              <a:gd name="connsiteY18" fmla="*/ 5544 h 10085"/>
              <a:gd name="connsiteX19" fmla="*/ 8638 w 10000"/>
              <a:gd name="connsiteY19" fmla="*/ 5217 h 10085"/>
              <a:gd name="connsiteX20" fmla="*/ 8506 w 10000"/>
              <a:gd name="connsiteY20" fmla="*/ 4990 h 10085"/>
              <a:gd name="connsiteX21" fmla="*/ 8315 w 10000"/>
              <a:gd name="connsiteY21" fmla="*/ 4744 h 10085"/>
              <a:gd name="connsiteX22" fmla="*/ 8366 w 10000"/>
              <a:gd name="connsiteY22" fmla="*/ 4564 h 10085"/>
              <a:gd name="connsiteX23" fmla="*/ 8405 w 10000"/>
              <a:gd name="connsiteY23" fmla="*/ 4226 h 10085"/>
              <a:gd name="connsiteX24" fmla="*/ 8449 w 10000"/>
              <a:gd name="connsiteY24" fmla="*/ 3916 h 10085"/>
              <a:gd name="connsiteX25" fmla="*/ 8487 w 10000"/>
              <a:gd name="connsiteY25" fmla="*/ 3607 h 10085"/>
              <a:gd name="connsiteX26" fmla="*/ 8384 w 10000"/>
              <a:gd name="connsiteY26" fmla="*/ 3476 h 10085"/>
              <a:gd name="connsiteX27" fmla="*/ 8090 w 10000"/>
              <a:gd name="connsiteY27" fmla="*/ 3192 h 10085"/>
              <a:gd name="connsiteX28" fmla="*/ 7830 w 10000"/>
              <a:gd name="connsiteY28" fmla="*/ 2756 h 10085"/>
              <a:gd name="connsiteX29" fmla="*/ 7939 w 10000"/>
              <a:gd name="connsiteY29" fmla="*/ 3014 h 10085"/>
              <a:gd name="connsiteX30" fmla="*/ 7795 w 10000"/>
              <a:gd name="connsiteY30" fmla="*/ 2532 h 10085"/>
              <a:gd name="connsiteX31" fmla="*/ 7766 w 10000"/>
              <a:gd name="connsiteY31" fmla="*/ 2204 h 10085"/>
              <a:gd name="connsiteX32" fmla="*/ 7716 w 10000"/>
              <a:gd name="connsiteY32" fmla="*/ 1804 h 10085"/>
              <a:gd name="connsiteX33" fmla="*/ 7729 w 10000"/>
              <a:gd name="connsiteY33" fmla="*/ 1673 h 10085"/>
              <a:gd name="connsiteX34" fmla="*/ 7570 w 10000"/>
              <a:gd name="connsiteY34" fmla="*/ 1456 h 10085"/>
              <a:gd name="connsiteX35" fmla="*/ 7531 w 10000"/>
              <a:gd name="connsiteY35" fmla="*/ 1395 h 10085"/>
              <a:gd name="connsiteX36" fmla="*/ 7345 w 10000"/>
              <a:gd name="connsiteY36" fmla="*/ 1095 h 10085"/>
              <a:gd name="connsiteX37" fmla="*/ 6955 w 10000"/>
              <a:gd name="connsiteY37" fmla="*/ 654 h 10085"/>
              <a:gd name="connsiteX38" fmla="*/ 6670 w 10000"/>
              <a:gd name="connsiteY38" fmla="*/ 6 h 10085"/>
              <a:gd name="connsiteX39" fmla="*/ 6372 w 10000"/>
              <a:gd name="connsiteY39" fmla="*/ 354 h 10085"/>
              <a:gd name="connsiteX40" fmla="*/ 6115 w 10000"/>
              <a:gd name="connsiteY40" fmla="*/ 587 h 10085"/>
              <a:gd name="connsiteX41" fmla="*/ 5819 w 10000"/>
              <a:gd name="connsiteY41" fmla="*/ 915 h 10085"/>
              <a:gd name="connsiteX42" fmla="*/ 5403 w 10000"/>
              <a:gd name="connsiteY42" fmla="*/ 1338 h 10085"/>
              <a:gd name="connsiteX43" fmla="*/ 5254 w 10000"/>
              <a:gd name="connsiteY43" fmla="*/ 1509 h 10085"/>
              <a:gd name="connsiteX44" fmla="*/ 4766 w 10000"/>
              <a:gd name="connsiteY44" fmla="*/ 2027 h 10085"/>
              <a:gd name="connsiteX45" fmla="*/ 4135 w 10000"/>
              <a:gd name="connsiteY45" fmla="*/ 2608 h 10085"/>
              <a:gd name="connsiteX46" fmla="*/ 4056 w 10000"/>
              <a:gd name="connsiteY46" fmla="*/ 2779 h 10085"/>
              <a:gd name="connsiteX47" fmla="*/ 3836 w 10000"/>
              <a:gd name="connsiteY47" fmla="*/ 3014 h 10085"/>
              <a:gd name="connsiteX48" fmla="*/ 3721 w 10000"/>
              <a:gd name="connsiteY48" fmla="*/ 3078 h 10085"/>
              <a:gd name="connsiteX49" fmla="*/ 3648 w 10000"/>
              <a:gd name="connsiteY49" fmla="*/ 3303 h 10085"/>
              <a:gd name="connsiteX50" fmla="*/ 3612 w 10000"/>
              <a:gd name="connsiteY50" fmla="*/ 3475 h 10085"/>
              <a:gd name="connsiteX51" fmla="*/ 3534 w 10000"/>
              <a:gd name="connsiteY51" fmla="*/ 3645 h 10085"/>
              <a:gd name="connsiteX52" fmla="*/ 3200 w 10000"/>
              <a:gd name="connsiteY52" fmla="*/ 4048 h 10085"/>
              <a:gd name="connsiteX53" fmla="*/ 2974 w 10000"/>
              <a:gd name="connsiteY53" fmla="*/ 4283 h 10085"/>
              <a:gd name="connsiteX54" fmla="*/ 2864 w 10000"/>
              <a:gd name="connsiteY54" fmla="*/ 4396 h 10085"/>
              <a:gd name="connsiteX55" fmla="*/ 2750 w 10000"/>
              <a:gd name="connsiteY55" fmla="*/ 4453 h 10085"/>
              <a:gd name="connsiteX56" fmla="*/ 2529 w 10000"/>
              <a:gd name="connsiteY56" fmla="*/ 4687 h 10085"/>
              <a:gd name="connsiteX57" fmla="*/ 2416 w 10000"/>
              <a:gd name="connsiteY57" fmla="*/ 4800 h 10085"/>
              <a:gd name="connsiteX58" fmla="*/ 2191 w 10000"/>
              <a:gd name="connsiteY58" fmla="*/ 4920 h 10085"/>
              <a:gd name="connsiteX59" fmla="*/ 2082 w 10000"/>
              <a:gd name="connsiteY59" fmla="*/ 5035 h 10085"/>
              <a:gd name="connsiteX60" fmla="*/ 1894 w 10000"/>
              <a:gd name="connsiteY60" fmla="*/ 5092 h 10085"/>
              <a:gd name="connsiteX61" fmla="*/ 1782 w 10000"/>
              <a:gd name="connsiteY61" fmla="*/ 5148 h 10085"/>
              <a:gd name="connsiteX62" fmla="*/ 1559 w 10000"/>
              <a:gd name="connsiteY62" fmla="*/ 5206 h 10085"/>
              <a:gd name="connsiteX63" fmla="*/ 1211 w 10000"/>
              <a:gd name="connsiteY63" fmla="*/ 5439 h 10085"/>
              <a:gd name="connsiteX64" fmla="*/ 664 w 10000"/>
              <a:gd name="connsiteY64" fmla="*/ 5553 h 10085"/>
              <a:gd name="connsiteX65" fmla="*/ 288 w 10000"/>
              <a:gd name="connsiteY65" fmla="*/ 5597 h 10085"/>
              <a:gd name="connsiteX66" fmla="*/ 3 w 10000"/>
              <a:gd name="connsiteY66" fmla="*/ 5591 h 10085"/>
              <a:gd name="connsiteX67" fmla="*/ 149 w 10000"/>
              <a:gd name="connsiteY67" fmla="*/ 5806 h 10085"/>
              <a:gd name="connsiteX68" fmla="*/ 324 w 10000"/>
              <a:gd name="connsiteY68" fmla="*/ 5958 h 10085"/>
              <a:gd name="connsiteX69" fmla="*/ 1196 w 10000"/>
              <a:gd name="connsiteY69" fmla="*/ 6228 h 10085"/>
              <a:gd name="connsiteX70" fmla="*/ 1584 w 10000"/>
              <a:gd name="connsiteY70" fmla="*/ 6287 h 10085"/>
              <a:gd name="connsiteX71" fmla="*/ 2231 w 10000"/>
              <a:gd name="connsiteY71" fmla="*/ 6595 h 10085"/>
              <a:gd name="connsiteX72" fmla="*/ 2478 w 10000"/>
              <a:gd name="connsiteY72" fmla="*/ 6784 h 10085"/>
              <a:gd name="connsiteX73" fmla="*/ 2701 w 10000"/>
              <a:gd name="connsiteY73" fmla="*/ 7056 h 10085"/>
              <a:gd name="connsiteX74" fmla="*/ 3497 w 10000"/>
              <a:gd name="connsiteY74" fmla="*/ 7189 h 10085"/>
              <a:gd name="connsiteX75" fmla="*/ 4043 w 10000"/>
              <a:gd name="connsiteY75" fmla="*/ 7245 h 10085"/>
              <a:gd name="connsiteX76" fmla="*/ 4396 w 10000"/>
              <a:gd name="connsiteY76" fmla="*/ 7227 h 10085"/>
              <a:gd name="connsiteX77" fmla="*/ 4816 w 10000"/>
              <a:gd name="connsiteY77" fmla="*/ 7215 h 10085"/>
              <a:gd name="connsiteX78" fmla="*/ 5151 w 10000"/>
              <a:gd name="connsiteY78" fmla="*/ 7264 h 10085"/>
              <a:gd name="connsiteX79" fmla="*/ 5303 w 10000"/>
              <a:gd name="connsiteY79" fmla="*/ 7404 h 10085"/>
              <a:gd name="connsiteX80" fmla="*/ 5555 w 10000"/>
              <a:gd name="connsiteY80" fmla="*/ 7663 h 10085"/>
              <a:gd name="connsiteX81" fmla="*/ 5776 w 10000"/>
              <a:gd name="connsiteY81" fmla="*/ 8094 h 10085"/>
              <a:gd name="connsiteX82" fmla="*/ 5964 w 10000"/>
              <a:gd name="connsiteY82" fmla="*/ 8440 h 10085"/>
              <a:gd name="connsiteX83" fmla="*/ 6234 w 10000"/>
              <a:gd name="connsiteY83" fmla="*/ 8774 h 10085"/>
              <a:gd name="connsiteX84" fmla="*/ 6449 w 10000"/>
              <a:gd name="connsiteY84" fmla="*/ 8958 h 10085"/>
              <a:gd name="connsiteX85" fmla="*/ 6559 w 10000"/>
              <a:gd name="connsiteY85" fmla="*/ 9160 h 10085"/>
              <a:gd name="connsiteX86" fmla="*/ 6895 w 10000"/>
              <a:gd name="connsiteY86" fmla="*/ 9653 h 10085"/>
              <a:gd name="connsiteX87" fmla="*/ 7129 w 10000"/>
              <a:gd name="connsiteY87" fmla="*/ 9871 h 10085"/>
              <a:gd name="connsiteX88" fmla="*/ 7393 w 10000"/>
              <a:gd name="connsiteY88" fmla="*/ 10085 h 10085"/>
              <a:gd name="connsiteX89" fmla="*/ 7491 w 10000"/>
              <a:gd name="connsiteY89" fmla="*/ 9944 h 10085"/>
              <a:gd name="connsiteX90" fmla="*/ 7531 w 10000"/>
              <a:gd name="connsiteY90" fmla="*/ 9425 h 10085"/>
              <a:gd name="connsiteX91" fmla="*/ 7567 w 10000"/>
              <a:gd name="connsiteY91" fmla="*/ 9248 h 10085"/>
              <a:gd name="connsiteX92" fmla="*/ 7527 w 10000"/>
              <a:gd name="connsiteY92" fmla="*/ 8901 h 10085"/>
              <a:gd name="connsiteX93" fmla="*/ 7603 w 10000"/>
              <a:gd name="connsiteY93" fmla="*/ 8440 h 10085"/>
              <a:gd name="connsiteX94" fmla="*/ 8111 w 10000"/>
              <a:gd name="connsiteY94" fmla="*/ 8579 h 10085"/>
              <a:gd name="connsiteX95" fmla="*/ 8137 w 10000"/>
              <a:gd name="connsiteY95" fmla="*/ 8845 h 10085"/>
              <a:gd name="connsiteX96" fmla="*/ 8225 w 10000"/>
              <a:gd name="connsiteY96" fmla="*/ 8891 h 10085"/>
              <a:gd name="connsiteX97" fmla="*/ 8336 w 10000"/>
              <a:gd name="connsiteY97" fmla="*/ 8762 h 10085"/>
              <a:gd name="connsiteX98" fmla="*/ 8486 w 10000"/>
              <a:gd name="connsiteY98" fmla="*/ 8809 h 10085"/>
              <a:gd name="connsiteX99" fmla="*/ 8708 w 10000"/>
              <a:gd name="connsiteY99" fmla="*/ 8464 h 10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10000" h="10085">
                <a:moveTo>
                  <a:pt x="8708" y="8464"/>
                </a:moveTo>
                <a:cubicBezTo>
                  <a:pt x="8765" y="8381"/>
                  <a:pt x="8824" y="8327"/>
                  <a:pt x="8828" y="8315"/>
                </a:cubicBezTo>
                <a:cubicBezTo>
                  <a:pt x="8862" y="8312"/>
                  <a:pt x="8917" y="8351"/>
                  <a:pt x="8965" y="8420"/>
                </a:cubicBezTo>
                <a:cubicBezTo>
                  <a:pt x="9013" y="8490"/>
                  <a:pt x="9046" y="8630"/>
                  <a:pt x="9099" y="8674"/>
                </a:cubicBezTo>
                <a:cubicBezTo>
                  <a:pt x="9152" y="8717"/>
                  <a:pt x="9223" y="8661"/>
                  <a:pt x="9285" y="8680"/>
                </a:cubicBezTo>
                <a:cubicBezTo>
                  <a:pt x="9347" y="8699"/>
                  <a:pt x="9418" y="8785"/>
                  <a:pt x="9463" y="8833"/>
                </a:cubicBezTo>
                <a:cubicBezTo>
                  <a:pt x="9508" y="8881"/>
                  <a:pt x="9545" y="8950"/>
                  <a:pt x="9558" y="8971"/>
                </a:cubicBezTo>
                <a:cubicBezTo>
                  <a:pt x="9571" y="8992"/>
                  <a:pt x="9532" y="8954"/>
                  <a:pt x="9544" y="8962"/>
                </a:cubicBezTo>
                <a:cubicBezTo>
                  <a:pt x="9556" y="8970"/>
                  <a:pt x="9588" y="9105"/>
                  <a:pt x="9613" y="9054"/>
                </a:cubicBezTo>
                <a:cubicBezTo>
                  <a:pt x="9638" y="9003"/>
                  <a:pt x="9655" y="8838"/>
                  <a:pt x="9692" y="8656"/>
                </a:cubicBezTo>
                <a:cubicBezTo>
                  <a:pt x="9716" y="8359"/>
                  <a:pt x="9779" y="8035"/>
                  <a:pt x="9837" y="7808"/>
                </a:cubicBezTo>
                <a:cubicBezTo>
                  <a:pt x="9890" y="7575"/>
                  <a:pt x="9909" y="7552"/>
                  <a:pt x="9934" y="7438"/>
                </a:cubicBezTo>
                <a:cubicBezTo>
                  <a:pt x="9946" y="7379"/>
                  <a:pt x="9981" y="7343"/>
                  <a:pt x="9993" y="7283"/>
                </a:cubicBezTo>
                <a:cubicBezTo>
                  <a:pt x="9981" y="7189"/>
                  <a:pt x="10019" y="7199"/>
                  <a:pt x="9987" y="7117"/>
                </a:cubicBezTo>
                <a:cubicBezTo>
                  <a:pt x="9966" y="7066"/>
                  <a:pt x="9954" y="7024"/>
                  <a:pt x="9885" y="6923"/>
                </a:cubicBezTo>
                <a:cubicBezTo>
                  <a:pt x="9816" y="6822"/>
                  <a:pt x="9684" y="6658"/>
                  <a:pt x="9573" y="6510"/>
                </a:cubicBezTo>
                <a:cubicBezTo>
                  <a:pt x="9462" y="6362"/>
                  <a:pt x="9309" y="6165"/>
                  <a:pt x="9216" y="6034"/>
                </a:cubicBezTo>
                <a:cubicBezTo>
                  <a:pt x="9123" y="5903"/>
                  <a:pt x="9069" y="5803"/>
                  <a:pt x="9014" y="5721"/>
                </a:cubicBezTo>
                <a:cubicBezTo>
                  <a:pt x="8959" y="5639"/>
                  <a:pt x="8939" y="5629"/>
                  <a:pt x="8888" y="5544"/>
                </a:cubicBezTo>
                <a:cubicBezTo>
                  <a:pt x="8819" y="5439"/>
                  <a:pt x="8681" y="5277"/>
                  <a:pt x="8638" y="5217"/>
                </a:cubicBezTo>
                <a:cubicBezTo>
                  <a:pt x="8576" y="5123"/>
                  <a:pt x="8560" y="5069"/>
                  <a:pt x="8506" y="4990"/>
                </a:cubicBezTo>
                <a:cubicBezTo>
                  <a:pt x="8452" y="4912"/>
                  <a:pt x="8338" y="4815"/>
                  <a:pt x="8315" y="4744"/>
                </a:cubicBezTo>
                <a:cubicBezTo>
                  <a:pt x="8292" y="4673"/>
                  <a:pt x="8351" y="4650"/>
                  <a:pt x="8366" y="4564"/>
                </a:cubicBezTo>
                <a:cubicBezTo>
                  <a:pt x="8381" y="4478"/>
                  <a:pt x="8391" y="4334"/>
                  <a:pt x="8405" y="4226"/>
                </a:cubicBezTo>
                <a:cubicBezTo>
                  <a:pt x="8419" y="4118"/>
                  <a:pt x="8435" y="4019"/>
                  <a:pt x="8449" y="3916"/>
                </a:cubicBezTo>
                <a:cubicBezTo>
                  <a:pt x="8463" y="3813"/>
                  <a:pt x="8563" y="3759"/>
                  <a:pt x="8487" y="3607"/>
                </a:cubicBezTo>
                <a:cubicBezTo>
                  <a:pt x="8449" y="3510"/>
                  <a:pt x="8450" y="3546"/>
                  <a:pt x="8384" y="3476"/>
                </a:cubicBezTo>
                <a:cubicBezTo>
                  <a:pt x="8318" y="3407"/>
                  <a:pt x="8158" y="3268"/>
                  <a:pt x="8090" y="3192"/>
                </a:cubicBezTo>
                <a:cubicBezTo>
                  <a:pt x="8022" y="3115"/>
                  <a:pt x="7855" y="2786"/>
                  <a:pt x="7830" y="2756"/>
                </a:cubicBezTo>
                <a:cubicBezTo>
                  <a:pt x="7805" y="2727"/>
                  <a:pt x="7945" y="3051"/>
                  <a:pt x="7939" y="3014"/>
                </a:cubicBezTo>
                <a:cubicBezTo>
                  <a:pt x="7933" y="2977"/>
                  <a:pt x="7828" y="2737"/>
                  <a:pt x="7795" y="2532"/>
                </a:cubicBezTo>
                <a:cubicBezTo>
                  <a:pt x="7763" y="2397"/>
                  <a:pt x="7774" y="2328"/>
                  <a:pt x="7766" y="2204"/>
                </a:cubicBezTo>
                <a:cubicBezTo>
                  <a:pt x="7758" y="2080"/>
                  <a:pt x="7722" y="1892"/>
                  <a:pt x="7716" y="1804"/>
                </a:cubicBezTo>
                <a:cubicBezTo>
                  <a:pt x="7710" y="1716"/>
                  <a:pt x="7756" y="1728"/>
                  <a:pt x="7729" y="1673"/>
                </a:cubicBezTo>
                <a:cubicBezTo>
                  <a:pt x="7702" y="1618"/>
                  <a:pt x="7603" y="1493"/>
                  <a:pt x="7570" y="1456"/>
                </a:cubicBezTo>
                <a:cubicBezTo>
                  <a:pt x="7537" y="1419"/>
                  <a:pt x="7565" y="1458"/>
                  <a:pt x="7531" y="1395"/>
                </a:cubicBezTo>
                <a:lnTo>
                  <a:pt x="7345" y="1095"/>
                </a:lnTo>
                <a:cubicBezTo>
                  <a:pt x="7252" y="960"/>
                  <a:pt x="7048" y="807"/>
                  <a:pt x="6955" y="654"/>
                </a:cubicBezTo>
                <a:cubicBezTo>
                  <a:pt x="6856" y="471"/>
                  <a:pt x="6769" y="54"/>
                  <a:pt x="6670" y="6"/>
                </a:cubicBezTo>
                <a:cubicBezTo>
                  <a:pt x="6571" y="-42"/>
                  <a:pt x="6465" y="257"/>
                  <a:pt x="6372" y="354"/>
                </a:cubicBezTo>
                <a:cubicBezTo>
                  <a:pt x="6279" y="450"/>
                  <a:pt x="6200" y="480"/>
                  <a:pt x="6115" y="587"/>
                </a:cubicBezTo>
                <a:lnTo>
                  <a:pt x="5819" y="915"/>
                </a:lnTo>
                <a:cubicBezTo>
                  <a:pt x="5700" y="1041"/>
                  <a:pt x="5501" y="1243"/>
                  <a:pt x="5403" y="1338"/>
                </a:cubicBezTo>
                <a:cubicBezTo>
                  <a:pt x="5351" y="1396"/>
                  <a:pt x="5302" y="1452"/>
                  <a:pt x="5254" y="1509"/>
                </a:cubicBezTo>
                <a:cubicBezTo>
                  <a:pt x="5149" y="1624"/>
                  <a:pt x="4903" y="1873"/>
                  <a:pt x="4766" y="2027"/>
                </a:cubicBezTo>
                <a:cubicBezTo>
                  <a:pt x="4581" y="2210"/>
                  <a:pt x="4254" y="2483"/>
                  <a:pt x="4135" y="2608"/>
                </a:cubicBezTo>
                <a:cubicBezTo>
                  <a:pt x="4109" y="2666"/>
                  <a:pt x="4093" y="2735"/>
                  <a:pt x="4056" y="2779"/>
                </a:cubicBezTo>
                <a:cubicBezTo>
                  <a:pt x="3990" y="2874"/>
                  <a:pt x="3892" y="2964"/>
                  <a:pt x="3836" y="3014"/>
                </a:cubicBezTo>
                <a:cubicBezTo>
                  <a:pt x="3780" y="3063"/>
                  <a:pt x="3746" y="2998"/>
                  <a:pt x="3721" y="3078"/>
                </a:cubicBezTo>
                <a:cubicBezTo>
                  <a:pt x="3691" y="3128"/>
                  <a:pt x="3677" y="3247"/>
                  <a:pt x="3648" y="3303"/>
                </a:cubicBezTo>
                <a:cubicBezTo>
                  <a:pt x="3624" y="3347"/>
                  <a:pt x="3628" y="3417"/>
                  <a:pt x="3612" y="3475"/>
                </a:cubicBezTo>
                <a:cubicBezTo>
                  <a:pt x="3592" y="3538"/>
                  <a:pt x="3568" y="3595"/>
                  <a:pt x="3534" y="3645"/>
                </a:cubicBezTo>
                <a:cubicBezTo>
                  <a:pt x="3273" y="4137"/>
                  <a:pt x="3616" y="3411"/>
                  <a:pt x="3200" y="4048"/>
                </a:cubicBezTo>
                <a:cubicBezTo>
                  <a:pt x="3060" y="4270"/>
                  <a:pt x="3137" y="4200"/>
                  <a:pt x="2974" y="4283"/>
                </a:cubicBezTo>
                <a:cubicBezTo>
                  <a:pt x="2938" y="4321"/>
                  <a:pt x="2906" y="4365"/>
                  <a:pt x="2864" y="4396"/>
                </a:cubicBezTo>
                <a:cubicBezTo>
                  <a:pt x="2828" y="4428"/>
                  <a:pt x="2786" y="4421"/>
                  <a:pt x="2750" y="4453"/>
                </a:cubicBezTo>
                <a:cubicBezTo>
                  <a:pt x="2474" y="4744"/>
                  <a:pt x="2795" y="4548"/>
                  <a:pt x="2529" y="4687"/>
                </a:cubicBezTo>
                <a:cubicBezTo>
                  <a:pt x="2490" y="4725"/>
                  <a:pt x="2457" y="4775"/>
                  <a:pt x="2416" y="4800"/>
                </a:cubicBezTo>
                <a:cubicBezTo>
                  <a:pt x="2346" y="4851"/>
                  <a:pt x="2191" y="4920"/>
                  <a:pt x="2191" y="4920"/>
                </a:cubicBezTo>
                <a:cubicBezTo>
                  <a:pt x="2155" y="4958"/>
                  <a:pt x="2122" y="5010"/>
                  <a:pt x="2082" y="5035"/>
                </a:cubicBezTo>
                <a:cubicBezTo>
                  <a:pt x="2019" y="5067"/>
                  <a:pt x="1955" y="5067"/>
                  <a:pt x="1894" y="5092"/>
                </a:cubicBezTo>
                <a:cubicBezTo>
                  <a:pt x="1856" y="5104"/>
                  <a:pt x="1820" y="5136"/>
                  <a:pt x="1782" y="5148"/>
                </a:cubicBezTo>
                <a:cubicBezTo>
                  <a:pt x="1710" y="5173"/>
                  <a:pt x="1632" y="5187"/>
                  <a:pt x="1559" y="5206"/>
                </a:cubicBezTo>
                <a:cubicBezTo>
                  <a:pt x="1481" y="5287"/>
                  <a:pt x="1330" y="5420"/>
                  <a:pt x="1211" y="5439"/>
                </a:cubicBezTo>
                <a:cubicBezTo>
                  <a:pt x="1024" y="5470"/>
                  <a:pt x="848" y="5533"/>
                  <a:pt x="664" y="5553"/>
                </a:cubicBezTo>
                <a:cubicBezTo>
                  <a:pt x="509" y="5557"/>
                  <a:pt x="408" y="5597"/>
                  <a:pt x="288" y="5597"/>
                </a:cubicBezTo>
                <a:cubicBezTo>
                  <a:pt x="170" y="5597"/>
                  <a:pt x="26" y="5556"/>
                  <a:pt x="3" y="5591"/>
                </a:cubicBezTo>
                <a:cubicBezTo>
                  <a:pt x="-20" y="5626"/>
                  <a:pt x="96" y="5745"/>
                  <a:pt x="149" y="5806"/>
                </a:cubicBezTo>
                <a:cubicBezTo>
                  <a:pt x="203" y="5867"/>
                  <a:pt x="150" y="5887"/>
                  <a:pt x="324" y="5958"/>
                </a:cubicBezTo>
                <a:cubicBezTo>
                  <a:pt x="499" y="6028"/>
                  <a:pt x="986" y="6174"/>
                  <a:pt x="1196" y="6228"/>
                </a:cubicBezTo>
                <a:cubicBezTo>
                  <a:pt x="1406" y="6283"/>
                  <a:pt x="1412" y="6225"/>
                  <a:pt x="1584" y="6287"/>
                </a:cubicBezTo>
                <a:cubicBezTo>
                  <a:pt x="1757" y="6348"/>
                  <a:pt x="2019" y="6436"/>
                  <a:pt x="2231" y="6595"/>
                </a:cubicBezTo>
                <a:cubicBezTo>
                  <a:pt x="2306" y="6633"/>
                  <a:pt x="2437" y="6683"/>
                  <a:pt x="2478" y="6784"/>
                </a:cubicBezTo>
                <a:cubicBezTo>
                  <a:pt x="2557" y="6827"/>
                  <a:pt x="2451" y="6991"/>
                  <a:pt x="2701" y="7056"/>
                </a:cubicBezTo>
                <a:cubicBezTo>
                  <a:pt x="2867" y="7117"/>
                  <a:pt x="3284" y="7169"/>
                  <a:pt x="3497" y="7189"/>
                </a:cubicBezTo>
                <a:cubicBezTo>
                  <a:pt x="3710" y="7208"/>
                  <a:pt x="3893" y="7239"/>
                  <a:pt x="4043" y="7245"/>
                </a:cubicBezTo>
                <a:cubicBezTo>
                  <a:pt x="4193" y="7251"/>
                  <a:pt x="4267" y="7232"/>
                  <a:pt x="4396" y="7227"/>
                </a:cubicBezTo>
                <a:cubicBezTo>
                  <a:pt x="4525" y="7222"/>
                  <a:pt x="4740" y="7214"/>
                  <a:pt x="4816" y="7215"/>
                </a:cubicBezTo>
                <a:cubicBezTo>
                  <a:pt x="4892" y="7216"/>
                  <a:pt x="5070" y="7233"/>
                  <a:pt x="5151" y="7264"/>
                </a:cubicBezTo>
                <a:cubicBezTo>
                  <a:pt x="5232" y="7295"/>
                  <a:pt x="5236" y="7338"/>
                  <a:pt x="5303" y="7404"/>
                </a:cubicBezTo>
                <a:cubicBezTo>
                  <a:pt x="5370" y="7470"/>
                  <a:pt x="5468" y="7549"/>
                  <a:pt x="5555" y="7663"/>
                </a:cubicBezTo>
                <a:cubicBezTo>
                  <a:pt x="5642" y="7778"/>
                  <a:pt x="5721" y="7999"/>
                  <a:pt x="5776" y="8094"/>
                </a:cubicBezTo>
                <a:cubicBezTo>
                  <a:pt x="5844" y="8223"/>
                  <a:pt x="5914" y="8325"/>
                  <a:pt x="5964" y="8440"/>
                </a:cubicBezTo>
                <a:cubicBezTo>
                  <a:pt x="6033" y="8566"/>
                  <a:pt x="6153" y="8688"/>
                  <a:pt x="6234" y="8774"/>
                </a:cubicBezTo>
                <a:cubicBezTo>
                  <a:pt x="6315" y="8861"/>
                  <a:pt x="6395" y="8894"/>
                  <a:pt x="6449" y="8958"/>
                </a:cubicBezTo>
                <a:cubicBezTo>
                  <a:pt x="6503" y="9022"/>
                  <a:pt x="6485" y="9044"/>
                  <a:pt x="6559" y="9160"/>
                </a:cubicBezTo>
                <a:cubicBezTo>
                  <a:pt x="6633" y="9276"/>
                  <a:pt x="6800" y="9535"/>
                  <a:pt x="6895" y="9653"/>
                </a:cubicBezTo>
                <a:cubicBezTo>
                  <a:pt x="6990" y="9771"/>
                  <a:pt x="7046" y="9799"/>
                  <a:pt x="7129" y="9871"/>
                </a:cubicBezTo>
                <a:cubicBezTo>
                  <a:pt x="7212" y="9943"/>
                  <a:pt x="7328" y="10074"/>
                  <a:pt x="7393" y="10085"/>
                </a:cubicBezTo>
                <a:cubicBezTo>
                  <a:pt x="7442" y="10067"/>
                  <a:pt x="7470" y="10013"/>
                  <a:pt x="7491" y="9944"/>
                </a:cubicBezTo>
                <a:cubicBezTo>
                  <a:pt x="7543" y="9786"/>
                  <a:pt x="7510" y="9596"/>
                  <a:pt x="7531" y="9425"/>
                </a:cubicBezTo>
                <a:cubicBezTo>
                  <a:pt x="7535" y="9361"/>
                  <a:pt x="7555" y="9305"/>
                  <a:pt x="7567" y="9248"/>
                </a:cubicBezTo>
                <a:cubicBezTo>
                  <a:pt x="7555" y="9134"/>
                  <a:pt x="7566" y="9073"/>
                  <a:pt x="7527" y="8901"/>
                </a:cubicBezTo>
                <a:cubicBezTo>
                  <a:pt x="7488" y="8729"/>
                  <a:pt x="7506" y="8494"/>
                  <a:pt x="7603" y="8440"/>
                </a:cubicBezTo>
                <a:cubicBezTo>
                  <a:pt x="7700" y="8386"/>
                  <a:pt x="8036" y="8522"/>
                  <a:pt x="8111" y="8579"/>
                </a:cubicBezTo>
                <a:cubicBezTo>
                  <a:pt x="8152" y="8598"/>
                  <a:pt x="8118" y="8792"/>
                  <a:pt x="8137" y="8845"/>
                </a:cubicBezTo>
                <a:cubicBezTo>
                  <a:pt x="8156" y="8897"/>
                  <a:pt x="8192" y="8905"/>
                  <a:pt x="8225" y="8891"/>
                </a:cubicBezTo>
                <a:cubicBezTo>
                  <a:pt x="8258" y="8877"/>
                  <a:pt x="8293" y="8776"/>
                  <a:pt x="8336" y="8762"/>
                </a:cubicBezTo>
                <a:cubicBezTo>
                  <a:pt x="8380" y="8749"/>
                  <a:pt x="8422" y="8850"/>
                  <a:pt x="8486" y="8809"/>
                </a:cubicBezTo>
                <a:cubicBezTo>
                  <a:pt x="8550" y="8769"/>
                  <a:pt x="8651" y="8546"/>
                  <a:pt x="8708" y="8464"/>
                </a:cubicBezTo>
                <a:close/>
              </a:path>
            </a:pathLst>
          </a:custGeom>
          <a:solidFill>
            <a:schemeClr val="accent1">
              <a:alpha val="50195"/>
            </a:schemeClr>
          </a:solidFill>
          <a:ln w="22225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+mn-lt"/>
            </a:endParaRPr>
          </a:p>
        </p:txBody>
      </p:sp>
      <p:sp>
        <p:nvSpPr>
          <p:cNvPr id="29" name="円/楕円 28"/>
          <p:cNvSpPr>
            <a:spLocks noChangeAspect="1"/>
          </p:cNvSpPr>
          <p:nvPr/>
        </p:nvSpPr>
        <p:spPr>
          <a:xfrm>
            <a:off x="4181475" y="4597400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6" name="円/楕円 35"/>
          <p:cNvSpPr>
            <a:spLocks noChangeAspect="1"/>
          </p:cNvSpPr>
          <p:nvPr/>
        </p:nvSpPr>
        <p:spPr>
          <a:xfrm>
            <a:off x="5056188" y="3978275"/>
            <a:ext cx="71437" cy="7143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1" name="円/楕円 40"/>
          <p:cNvSpPr>
            <a:spLocks noChangeAspect="1"/>
          </p:cNvSpPr>
          <p:nvPr/>
        </p:nvSpPr>
        <p:spPr>
          <a:xfrm>
            <a:off x="5138738" y="3100388"/>
            <a:ext cx="71437" cy="7143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2" name="円/楕円 41"/>
          <p:cNvSpPr>
            <a:spLocks noChangeAspect="1"/>
          </p:cNvSpPr>
          <p:nvPr/>
        </p:nvSpPr>
        <p:spPr>
          <a:xfrm>
            <a:off x="6257925" y="2433638"/>
            <a:ext cx="71438" cy="7143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7" name="直線矢印コネクタ 46"/>
          <p:cNvCxnSpPr/>
          <p:nvPr/>
        </p:nvCxnSpPr>
        <p:spPr>
          <a:xfrm flipH="1">
            <a:off x="5229225" y="1441450"/>
            <a:ext cx="1335088" cy="1627188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rot="5400000">
            <a:off x="5965031" y="1821657"/>
            <a:ext cx="928687" cy="28575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円/楕円 70"/>
          <p:cNvSpPr>
            <a:spLocks noChangeAspect="1"/>
          </p:cNvSpPr>
          <p:nvPr/>
        </p:nvSpPr>
        <p:spPr>
          <a:xfrm>
            <a:off x="4984750" y="2198688"/>
            <a:ext cx="71438" cy="71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2" name="円/楕円 71"/>
          <p:cNvSpPr>
            <a:spLocks noChangeAspect="1"/>
          </p:cNvSpPr>
          <p:nvPr/>
        </p:nvSpPr>
        <p:spPr>
          <a:xfrm>
            <a:off x="4457234" y="3173889"/>
            <a:ext cx="73025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3200400" y="1500188"/>
            <a:ext cx="1818858" cy="74533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2161709" y="2313962"/>
            <a:ext cx="2286000" cy="877789"/>
          </a:xfrm>
          <a:prstGeom prst="bentConnector3">
            <a:avLst>
              <a:gd name="adj1" fmla="val 50000"/>
            </a:avLst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4" name="AutoShape 28"/>
          <p:cNvSpPr>
            <a:spLocks noChangeArrowheads="1"/>
          </p:cNvSpPr>
          <p:nvPr/>
        </p:nvSpPr>
        <p:spPr bwMode="auto">
          <a:xfrm>
            <a:off x="357188" y="871538"/>
            <a:ext cx="2843212" cy="100131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lIns="81000" tIns="38880" rIns="81000" bIns="38880" anchor="ctr"/>
          <a:lstStyle/>
          <a:p>
            <a:pPr algn="ctr"/>
            <a:r>
              <a:rPr lang="ja-JP" altLang="en-US" sz="1200" b="1" dirty="0">
                <a:latin typeface="Calibri" pitchFamily="34" charset="0"/>
              </a:rPr>
              <a:t>彦根市地域包括支援センターハピネス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 彦根市馬場１－５－５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 （彦根市北デイサービスセンター内）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solidFill>
                  <a:srgbClr val="000000"/>
                </a:solidFill>
                <a:latin typeface="ＭＳ Ｐゴシック" charset="-128"/>
              </a:rPr>
              <a:t> 　　</a:t>
            </a:r>
            <a:r>
              <a:rPr lang="en-US" altLang="ja-JP" sz="1000" dirty="0">
                <a:latin typeface="ＭＳ Ｐゴシック" charset="-128"/>
              </a:rPr>
              <a:t>TEL</a:t>
            </a:r>
            <a:r>
              <a:rPr lang="ja-JP" altLang="en-US" sz="1000" dirty="0">
                <a:latin typeface="ＭＳ Ｐゴシック" charset="-128"/>
              </a:rPr>
              <a:t>　２</a:t>
            </a:r>
            <a:r>
              <a:rPr lang="en-US" altLang="ja-JP" sz="1000" dirty="0">
                <a:latin typeface="ＭＳ Ｐゴシック" charset="-128"/>
              </a:rPr>
              <a:t>7</a:t>
            </a:r>
            <a:r>
              <a:rPr lang="ja-JP" altLang="en-US" sz="1000" dirty="0">
                <a:latin typeface="ＭＳ Ｐゴシック" charset="-128"/>
              </a:rPr>
              <a:t>－６７０２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 dirty="0">
                <a:latin typeface="ＭＳ Ｐゴシック" charset="-128"/>
              </a:rPr>
              <a:t>　２１－０３０２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solidFill>
                  <a:srgbClr val="000000"/>
                </a:solidFill>
                <a:latin typeface="ＭＳ Ｐゴシック" charset="-128"/>
              </a:rPr>
              <a:t>　　 </a:t>
            </a:r>
            <a:r>
              <a:rPr lang="ja-JP" altLang="en-US" sz="1000" dirty="0">
                <a:solidFill>
                  <a:srgbClr val="000000"/>
                </a:solidFill>
                <a:latin typeface="Calibri" pitchFamily="34" charset="0"/>
              </a:rPr>
              <a:t>担当学区　城西・城北</a:t>
            </a:r>
          </a:p>
        </p:txBody>
      </p:sp>
      <p:sp>
        <p:nvSpPr>
          <p:cNvPr id="94" name="正方形/長方形 93"/>
          <p:cNvSpPr>
            <a:spLocks noChangeArrowheads="1"/>
          </p:cNvSpPr>
          <p:nvPr/>
        </p:nvSpPr>
        <p:spPr bwMode="auto">
          <a:xfrm>
            <a:off x="22225" y="122238"/>
            <a:ext cx="6116638" cy="642937"/>
          </a:xfrm>
          <a:prstGeom prst="rect">
            <a:avLst/>
          </a:prstGeom>
          <a:solidFill>
            <a:srgbClr val="00FF00"/>
          </a:solidFill>
          <a:ln w="31750" algn="ctr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ＭＳ Ｐゴシック" pitchFamily="50" charset="-128"/>
                <a:ea typeface="+mn-ea"/>
              </a:rPr>
              <a:t>彦根市地域包括支援センター担当圏域図</a:t>
            </a:r>
            <a:endParaRPr lang="en-US" altLang="ja-JP" sz="2000" b="1" dirty="0">
              <a:effectLst>
                <a:outerShdw blurRad="38100" dist="38100" dir="2700000" algn="tl">
                  <a:srgbClr val="FFFFFF"/>
                </a:outerShdw>
              </a:effectLst>
              <a:latin typeface="ＭＳ Ｐゴシック" pitchFamily="50" charset="-128"/>
              <a:ea typeface="+mn-ea"/>
            </a:endParaRPr>
          </a:p>
        </p:txBody>
      </p:sp>
      <p:sp>
        <p:nvSpPr>
          <p:cNvPr id="95" name="フローチャート: 処理 94"/>
          <p:cNvSpPr/>
          <p:nvPr/>
        </p:nvSpPr>
        <p:spPr>
          <a:xfrm>
            <a:off x="642938" y="3000375"/>
            <a:ext cx="857250" cy="128587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0" name="円/楕円 99"/>
          <p:cNvSpPr>
            <a:spLocks noChangeAspect="1"/>
          </p:cNvSpPr>
          <p:nvPr/>
        </p:nvSpPr>
        <p:spPr>
          <a:xfrm>
            <a:off x="2345583" y="5035055"/>
            <a:ext cx="104775" cy="104775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1" name="直線矢印コネクタ 100"/>
          <p:cNvCxnSpPr/>
          <p:nvPr/>
        </p:nvCxnSpPr>
        <p:spPr>
          <a:xfrm>
            <a:off x="1584713" y="3985766"/>
            <a:ext cx="760025" cy="1093441"/>
          </a:xfrm>
          <a:prstGeom prst="straightConnector1">
            <a:avLst/>
          </a:prstGeom>
          <a:ln w="635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9" idx="5"/>
          </p:cNvCxnSpPr>
          <p:nvPr/>
        </p:nvCxnSpPr>
        <p:spPr>
          <a:xfrm rot="10800000">
            <a:off x="4241800" y="4657725"/>
            <a:ext cx="1330325" cy="842963"/>
          </a:xfrm>
          <a:prstGeom prst="straightConnector1">
            <a:avLst/>
          </a:prstGeom>
          <a:ln w="63500">
            <a:solidFill>
              <a:srgbClr val="FF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AutoShape 25"/>
          <p:cNvSpPr>
            <a:spLocks noChangeArrowheads="1"/>
          </p:cNvSpPr>
          <p:nvPr/>
        </p:nvSpPr>
        <p:spPr bwMode="auto">
          <a:xfrm>
            <a:off x="5429250" y="5376863"/>
            <a:ext cx="2786063" cy="917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FFCC00"/>
            </a:solidFill>
            <a:round/>
            <a:headEnd/>
            <a:tailEnd/>
          </a:ln>
        </p:spPr>
        <p:txBody>
          <a:bodyPr lIns="84600" tIns="38880" rIns="84600" bIns="38880" anchor="ctr"/>
          <a:lstStyle/>
          <a:p>
            <a:pPr algn="ctr"/>
            <a:r>
              <a:rPr lang="ja-JP" altLang="en-US" sz="1200" b="1" dirty="0">
                <a:solidFill>
                  <a:srgbClr val="CC6600"/>
                </a:solidFill>
                <a:latin typeface="Calibri" pitchFamily="34" charset="0"/>
              </a:rPr>
              <a:t>彦根市地域包括支援センターきらら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  　 彦根市川瀬馬場町１０１５－１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   （彦根市デイサービスセンターきらら内）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　</a:t>
            </a:r>
            <a:r>
              <a:rPr lang="en-US" altLang="ja-JP" sz="1000" dirty="0">
                <a:latin typeface="ＭＳ Ｐゴシック" charset="-128"/>
              </a:rPr>
              <a:t>TEL</a:t>
            </a:r>
            <a:r>
              <a:rPr lang="ja-JP" altLang="en-US" sz="1000" dirty="0">
                <a:latin typeface="ＭＳ Ｐゴシック" charset="-128"/>
              </a:rPr>
              <a:t>　２８－９３２３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 dirty="0">
                <a:latin typeface="ＭＳ Ｐゴシック" charset="-128"/>
              </a:rPr>
              <a:t>　２８－９３２２ 　   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　担当学区　城陽・若葉・河瀬・亀山</a:t>
            </a:r>
            <a:endParaRPr lang="en-US" altLang="ja-JP" sz="1000" dirty="0">
              <a:latin typeface="ＭＳ Ｐゴシック" charset="-128"/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H="1" flipV="1">
            <a:off x="5151438" y="4038600"/>
            <a:ext cx="1149350" cy="469900"/>
          </a:xfrm>
          <a:prstGeom prst="straightConnector1">
            <a:avLst/>
          </a:prstGeom>
          <a:ln w="635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62" name="グループ化 19"/>
          <p:cNvGrpSpPr>
            <a:grpSpLocks/>
          </p:cNvGrpSpPr>
          <p:nvPr/>
        </p:nvGrpSpPr>
        <p:grpSpPr bwMode="auto">
          <a:xfrm>
            <a:off x="5243513" y="3211513"/>
            <a:ext cx="312737" cy="146050"/>
            <a:chOff x="5246370" y="3198495"/>
            <a:chExt cx="312567" cy="146956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5370128" y="3214468"/>
              <a:ext cx="188809" cy="130983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フリーフォーム 18"/>
            <p:cNvSpPr/>
            <p:nvPr/>
          </p:nvSpPr>
          <p:spPr>
            <a:xfrm>
              <a:off x="5246370" y="3198495"/>
              <a:ext cx="141210" cy="146956"/>
            </a:xfrm>
            <a:custGeom>
              <a:avLst/>
              <a:gdLst>
                <a:gd name="connsiteX0" fmla="*/ 0 w 140970"/>
                <a:gd name="connsiteY0" fmla="*/ 146685 h 146685"/>
                <a:gd name="connsiteX1" fmla="*/ 140970 w 140970"/>
                <a:gd name="connsiteY1" fmla="*/ 0 h 146685"/>
                <a:gd name="connsiteX0" fmla="*/ 0 w 140970"/>
                <a:gd name="connsiteY0" fmla="*/ 146685 h 146685"/>
                <a:gd name="connsiteX1" fmla="*/ 89535 w 140970"/>
                <a:gd name="connsiteY1" fmla="*/ 74295 h 146685"/>
                <a:gd name="connsiteX2" fmla="*/ 140970 w 140970"/>
                <a:gd name="connsiteY2" fmla="*/ 0 h 146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70" h="146685">
                  <a:moveTo>
                    <a:pt x="0" y="146685"/>
                  </a:moveTo>
                  <a:cubicBezTo>
                    <a:pt x="22225" y="120650"/>
                    <a:pt x="67310" y="100330"/>
                    <a:pt x="89535" y="74295"/>
                  </a:cubicBezTo>
                  <a:lnTo>
                    <a:pt x="140970" y="0"/>
                  </a:lnTo>
                </a:path>
              </a:pathLst>
            </a:custGeom>
            <a:noFill/>
            <a:ln w="19050">
              <a:solidFill>
                <a:schemeClr val="accent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cxnSp>
        <p:nvCxnSpPr>
          <p:cNvPr id="3" name="直線コネクタ 2"/>
          <p:cNvCxnSpPr/>
          <p:nvPr/>
        </p:nvCxnSpPr>
        <p:spPr>
          <a:xfrm>
            <a:off x="5365750" y="3240088"/>
            <a:ext cx="190500" cy="12382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64" name="グループ化 10"/>
          <p:cNvGrpSpPr>
            <a:grpSpLocks/>
          </p:cNvGrpSpPr>
          <p:nvPr/>
        </p:nvGrpSpPr>
        <p:grpSpPr bwMode="auto">
          <a:xfrm>
            <a:off x="4867275" y="1327150"/>
            <a:ext cx="4110038" cy="2451100"/>
            <a:chOff x="4876527" y="1265932"/>
            <a:chExt cx="4110614" cy="2451100"/>
          </a:xfrm>
        </p:grpSpPr>
        <p:sp>
          <p:nvSpPr>
            <p:cNvPr id="14369" name="Freeform 14"/>
            <p:cNvSpPr>
              <a:spLocks/>
            </p:cNvSpPr>
            <p:nvPr/>
          </p:nvSpPr>
          <p:spPr bwMode="auto">
            <a:xfrm>
              <a:off x="5659740" y="1265932"/>
              <a:ext cx="3327401" cy="2451100"/>
            </a:xfrm>
            <a:custGeom>
              <a:avLst/>
              <a:gdLst>
                <a:gd name="T0" fmla="*/ 2147483647 w 10000"/>
                <a:gd name="T1" fmla="*/ 2147483647 h 10000"/>
                <a:gd name="T2" fmla="*/ 2147483647 w 10000"/>
                <a:gd name="T3" fmla="*/ 2147483647 h 10000"/>
                <a:gd name="T4" fmla="*/ 2147483647 w 10000"/>
                <a:gd name="T5" fmla="*/ 2147483647 h 10000"/>
                <a:gd name="T6" fmla="*/ 2147483647 w 10000"/>
                <a:gd name="T7" fmla="*/ 2147483647 h 10000"/>
                <a:gd name="T8" fmla="*/ 2147483647 w 10000"/>
                <a:gd name="T9" fmla="*/ 2147483647 h 10000"/>
                <a:gd name="T10" fmla="*/ 2147483647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2147483647 h 10000"/>
                <a:gd name="T32" fmla="*/ 2147483647 w 10000"/>
                <a:gd name="T33" fmla="*/ 2147483647 h 10000"/>
                <a:gd name="T34" fmla="*/ 2147483647 w 10000"/>
                <a:gd name="T35" fmla="*/ 2147483647 h 10000"/>
                <a:gd name="T36" fmla="*/ 2147483647 w 10000"/>
                <a:gd name="T37" fmla="*/ 2147483647 h 10000"/>
                <a:gd name="T38" fmla="*/ 2147483647 w 10000"/>
                <a:gd name="T39" fmla="*/ 2147483647 h 10000"/>
                <a:gd name="T40" fmla="*/ 2147483647 w 10000"/>
                <a:gd name="T41" fmla="*/ 2147483647 h 10000"/>
                <a:gd name="T42" fmla="*/ 2147483647 w 10000"/>
                <a:gd name="T43" fmla="*/ 2147483647 h 10000"/>
                <a:gd name="T44" fmla="*/ 2147483647 w 10000"/>
                <a:gd name="T45" fmla="*/ 2147483647 h 10000"/>
                <a:gd name="T46" fmla="*/ 2147483647 w 10000"/>
                <a:gd name="T47" fmla="*/ 2147483647 h 10000"/>
                <a:gd name="T48" fmla="*/ 2147483647 w 10000"/>
                <a:gd name="T49" fmla="*/ 2147483647 h 10000"/>
                <a:gd name="T50" fmla="*/ 2147483647 w 10000"/>
                <a:gd name="T51" fmla="*/ 2147483647 h 10000"/>
                <a:gd name="T52" fmla="*/ 2147483647 w 10000"/>
                <a:gd name="T53" fmla="*/ 2147483647 h 10000"/>
                <a:gd name="T54" fmla="*/ 2147483647 w 10000"/>
                <a:gd name="T55" fmla="*/ 2147483647 h 10000"/>
                <a:gd name="T56" fmla="*/ 2147483647 w 10000"/>
                <a:gd name="T57" fmla="*/ 2147483647 h 10000"/>
                <a:gd name="T58" fmla="*/ 2147483647 w 10000"/>
                <a:gd name="T59" fmla="*/ 2147483647 h 10000"/>
                <a:gd name="T60" fmla="*/ 2147483647 w 10000"/>
                <a:gd name="T61" fmla="*/ 2147483647 h 10000"/>
                <a:gd name="T62" fmla="*/ 2147483647 w 10000"/>
                <a:gd name="T63" fmla="*/ 2147483647 h 1000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000"/>
                <a:gd name="T97" fmla="*/ 0 h 10000"/>
                <a:gd name="T98" fmla="*/ 10000 w 10000"/>
                <a:gd name="T99" fmla="*/ 10000 h 1000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000" h="10000">
                  <a:moveTo>
                    <a:pt x="6927" y="402"/>
                  </a:moveTo>
                  <a:lnTo>
                    <a:pt x="7576" y="1574"/>
                  </a:lnTo>
                  <a:cubicBezTo>
                    <a:pt x="7648" y="1673"/>
                    <a:pt x="7719" y="1773"/>
                    <a:pt x="7791" y="1872"/>
                  </a:cubicBezTo>
                  <a:lnTo>
                    <a:pt x="8321" y="1891"/>
                  </a:lnTo>
                  <a:lnTo>
                    <a:pt x="8626" y="1995"/>
                  </a:lnTo>
                  <a:lnTo>
                    <a:pt x="8798" y="2461"/>
                  </a:lnTo>
                  <a:lnTo>
                    <a:pt x="9218" y="2513"/>
                  </a:lnTo>
                  <a:lnTo>
                    <a:pt x="9504" y="3005"/>
                  </a:lnTo>
                  <a:lnTo>
                    <a:pt x="10000" y="5207"/>
                  </a:lnTo>
                  <a:cubicBezTo>
                    <a:pt x="9975" y="5363"/>
                    <a:pt x="9949" y="5518"/>
                    <a:pt x="9924" y="5674"/>
                  </a:cubicBezTo>
                  <a:lnTo>
                    <a:pt x="9504" y="5751"/>
                  </a:lnTo>
                  <a:lnTo>
                    <a:pt x="9141" y="5959"/>
                  </a:lnTo>
                  <a:lnTo>
                    <a:pt x="8550" y="6528"/>
                  </a:lnTo>
                  <a:lnTo>
                    <a:pt x="8092" y="6658"/>
                  </a:lnTo>
                  <a:lnTo>
                    <a:pt x="7767" y="6451"/>
                  </a:lnTo>
                  <a:lnTo>
                    <a:pt x="7252" y="6503"/>
                  </a:lnTo>
                  <a:lnTo>
                    <a:pt x="6889" y="6166"/>
                  </a:lnTo>
                  <a:lnTo>
                    <a:pt x="6164" y="6218"/>
                  </a:lnTo>
                  <a:lnTo>
                    <a:pt x="6317" y="6606"/>
                  </a:lnTo>
                  <a:lnTo>
                    <a:pt x="5725" y="6762"/>
                  </a:lnTo>
                  <a:lnTo>
                    <a:pt x="5038" y="7617"/>
                  </a:lnTo>
                  <a:lnTo>
                    <a:pt x="4542" y="8485"/>
                  </a:lnTo>
                  <a:lnTo>
                    <a:pt x="4179" y="8238"/>
                  </a:lnTo>
                  <a:lnTo>
                    <a:pt x="3721" y="8782"/>
                  </a:lnTo>
                  <a:cubicBezTo>
                    <a:pt x="3641" y="8913"/>
                    <a:pt x="3629" y="8928"/>
                    <a:pt x="3626" y="9022"/>
                  </a:cubicBezTo>
                  <a:cubicBezTo>
                    <a:pt x="3623" y="9116"/>
                    <a:pt x="3749" y="9183"/>
                    <a:pt x="3702" y="9346"/>
                  </a:cubicBezTo>
                  <a:lnTo>
                    <a:pt x="3416" y="10000"/>
                  </a:lnTo>
                  <a:lnTo>
                    <a:pt x="2882" y="9404"/>
                  </a:lnTo>
                  <a:lnTo>
                    <a:pt x="2195" y="8549"/>
                  </a:lnTo>
                  <a:lnTo>
                    <a:pt x="1794" y="8290"/>
                  </a:lnTo>
                  <a:lnTo>
                    <a:pt x="1107" y="8497"/>
                  </a:lnTo>
                  <a:lnTo>
                    <a:pt x="821" y="8057"/>
                  </a:lnTo>
                  <a:cubicBezTo>
                    <a:pt x="808" y="7668"/>
                    <a:pt x="795" y="7280"/>
                    <a:pt x="782" y="6891"/>
                  </a:cubicBezTo>
                  <a:cubicBezTo>
                    <a:pt x="757" y="6356"/>
                    <a:pt x="731" y="5820"/>
                    <a:pt x="706" y="5285"/>
                  </a:cubicBezTo>
                  <a:cubicBezTo>
                    <a:pt x="649" y="5121"/>
                    <a:pt x="591" y="4957"/>
                    <a:pt x="534" y="4793"/>
                  </a:cubicBezTo>
                  <a:lnTo>
                    <a:pt x="215" y="4508"/>
                  </a:lnTo>
                  <a:cubicBezTo>
                    <a:pt x="224" y="3942"/>
                    <a:pt x="62" y="3415"/>
                    <a:pt x="0" y="2908"/>
                  </a:cubicBezTo>
                  <a:lnTo>
                    <a:pt x="344" y="1943"/>
                  </a:lnTo>
                  <a:lnTo>
                    <a:pt x="134" y="1477"/>
                  </a:lnTo>
                  <a:lnTo>
                    <a:pt x="553" y="1036"/>
                  </a:lnTo>
                  <a:lnTo>
                    <a:pt x="992" y="984"/>
                  </a:lnTo>
                  <a:lnTo>
                    <a:pt x="1412" y="1114"/>
                  </a:lnTo>
                  <a:cubicBezTo>
                    <a:pt x="1431" y="1036"/>
                    <a:pt x="1450" y="959"/>
                    <a:pt x="1469" y="881"/>
                  </a:cubicBezTo>
                  <a:lnTo>
                    <a:pt x="2099" y="648"/>
                  </a:lnTo>
                  <a:lnTo>
                    <a:pt x="2385" y="0"/>
                  </a:lnTo>
                  <a:lnTo>
                    <a:pt x="2824" y="363"/>
                  </a:lnTo>
                  <a:lnTo>
                    <a:pt x="3244" y="155"/>
                  </a:lnTo>
                  <a:lnTo>
                    <a:pt x="3435" y="389"/>
                  </a:lnTo>
                  <a:lnTo>
                    <a:pt x="3817" y="0"/>
                  </a:lnTo>
                  <a:lnTo>
                    <a:pt x="3969" y="311"/>
                  </a:lnTo>
                  <a:lnTo>
                    <a:pt x="3969" y="648"/>
                  </a:lnTo>
                  <a:lnTo>
                    <a:pt x="4542" y="1114"/>
                  </a:lnTo>
                  <a:lnTo>
                    <a:pt x="4790" y="1088"/>
                  </a:lnTo>
                  <a:lnTo>
                    <a:pt x="5844" y="2163"/>
                  </a:lnTo>
                  <a:cubicBezTo>
                    <a:pt x="5862" y="2452"/>
                    <a:pt x="5879" y="2742"/>
                    <a:pt x="5897" y="3031"/>
                  </a:cubicBezTo>
                  <a:lnTo>
                    <a:pt x="6011" y="3109"/>
                  </a:lnTo>
                  <a:cubicBezTo>
                    <a:pt x="6030" y="3342"/>
                    <a:pt x="6050" y="3575"/>
                    <a:pt x="6069" y="3808"/>
                  </a:cubicBezTo>
                  <a:lnTo>
                    <a:pt x="6279" y="3633"/>
                  </a:lnTo>
                  <a:lnTo>
                    <a:pt x="6660" y="3705"/>
                  </a:lnTo>
                  <a:cubicBezTo>
                    <a:pt x="6678" y="3584"/>
                    <a:pt x="6695" y="3463"/>
                    <a:pt x="6713" y="3342"/>
                  </a:cubicBezTo>
                  <a:lnTo>
                    <a:pt x="6794" y="2979"/>
                  </a:lnTo>
                  <a:cubicBezTo>
                    <a:pt x="6788" y="2798"/>
                    <a:pt x="6781" y="2616"/>
                    <a:pt x="6775" y="2435"/>
                  </a:cubicBezTo>
                  <a:cubicBezTo>
                    <a:pt x="6826" y="2148"/>
                    <a:pt x="6876" y="1861"/>
                    <a:pt x="6927" y="1574"/>
                  </a:cubicBezTo>
                  <a:cubicBezTo>
                    <a:pt x="6876" y="1274"/>
                    <a:pt x="6826" y="974"/>
                    <a:pt x="6775" y="674"/>
                  </a:cubicBezTo>
                  <a:lnTo>
                    <a:pt x="6927" y="402"/>
                  </a:ln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70" name="フリーフォーム 7"/>
            <p:cNvSpPr>
              <a:spLocks/>
            </p:cNvSpPr>
            <p:nvPr/>
          </p:nvSpPr>
          <p:spPr bwMode="auto">
            <a:xfrm>
              <a:off x="4876527" y="2428081"/>
              <a:ext cx="1069975" cy="1138352"/>
            </a:xfrm>
            <a:custGeom>
              <a:avLst/>
              <a:gdLst>
                <a:gd name="T0" fmla="*/ 2147483647 w 10181"/>
                <a:gd name="T1" fmla="*/ 2147483647 h 10002"/>
                <a:gd name="T2" fmla="*/ 2147483647 w 10181"/>
                <a:gd name="T3" fmla="*/ 2147483647 h 10002"/>
                <a:gd name="T4" fmla="*/ 2147483647 w 10181"/>
                <a:gd name="T5" fmla="*/ 2147483647 h 10002"/>
                <a:gd name="T6" fmla="*/ 2147483647 w 10181"/>
                <a:gd name="T7" fmla="*/ 2147483647 h 10002"/>
                <a:gd name="T8" fmla="*/ 2147483647 w 10181"/>
                <a:gd name="T9" fmla="*/ 2147483647 h 10002"/>
                <a:gd name="T10" fmla="*/ 2147483647 w 10181"/>
                <a:gd name="T11" fmla="*/ 2147483647 h 10002"/>
                <a:gd name="T12" fmla="*/ 2147483647 w 10181"/>
                <a:gd name="T13" fmla="*/ 2147483647 h 10002"/>
                <a:gd name="T14" fmla="*/ 2147483647 w 10181"/>
                <a:gd name="T15" fmla="*/ 2147483647 h 10002"/>
                <a:gd name="T16" fmla="*/ 2147483647 w 10181"/>
                <a:gd name="T17" fmla="*/ 2147483647 h 10002"/>
                <a:gd name="T18" fmla="*/ 2147483647 w 10181"/>
                <a:gd name="T19" fmla="*/ 2147483647 h 10002"/>
                <a:gd name="T20" fmla="*/ 2147483647 w 10181"/>
                <a:gd name="T21" fmla="*/ 2147483647 h 10002"/>
                <a:gd name="T22" fmla="*/ 2147483647 w 10181"/>
                <a:gd name="T23" fmla="*/ 2147483647 h 10002"/>
                <a:gd name="T24" fmla="*/ 2147483647 w 10181"/>
                <a:gd name="T25" fmla="*/ 2147483647 h 10002"/>
                <a:gd name="T26" fmla="*/ 2147483647 w 10181"/>
                <a:gd name="T27" fmla="*/ 2147483647 h 10002"/>
                <a:gd name="T28" fmla="*/ 2147483647 w 10181"/>
                <a:gd name="T29" fmla="*/ 2147483647 h 10002"/>
                <a:gd name="T30" fmla="*/ 2147483647 w 10181"/>
                <a:gd name="T31" fmla="*/ 2147483647 h 10002"/>
                <a:gd name="T32" fmla="*/ 2147483647 w 10181"/>
                <a:gd name="T33" fmla="*/ 2147483647 h 10002"/>
                <a:gd name="T34" fmla="*/ 2147483647 w 10181"/>
                <a:gd name="T35" fmla="*/ 2147483647 h 10002"/>
                <a:gd name="T36" fmla="*/ 2147483647 w 10181"/>
                <a:gd name="T37" fmla="*/ 2147483647 h 10002"/>
                <a:gd name="T38" fmla="*/ 2147483647 w 10181"/>
                <a:gd name="T39" fmla="*/ 2147483647 h 10002"/>
                <a:gd name="T40" fmla="*/ 2147483647 w 10181"/>
                <a:gd name="T41" fmla="*/ 2147483647 h 10002"/>
                <a:gd name="T42" fmla="*/ 2147483647 w 10181"/>
                <a:gd name="T43" fmla="*/ 2147483647 h 10002"/>
                <a:gd name="T44" fmla="*/ 2147483647 w 10181"/>
                <a:gd name="T45" fmla="*/ 2147483647 h 10002"/>
                <a:gd name="T46" fmla="*/ 2147483647 w 10181"/>
                <a:gd name="T47" fmla="*/ 2147483647 h 10002"/>
                <a:gd name="T48" fmla="*/ 2147483647 w 10181"/>
                <a:gd name="T49" fmla="*/ 2147483647 h 10002"/>
                <a:gd name="T50" fmla="*/ 2147483647 w 10181"/>
                <a:gd name="T51" fmla="*/ 2147483647 h 10002"/>
                <a:gd name="T52" fmla="*/ 2147483647 w 10181"/>
                <a:gd name="T53" fmla="*/ 2147483647 h 10002"/>
                <a:gd name="T54" fmla="*/ 2147483647 w 10181"/>
                <a:gd name="T55" fmla="*/ 2147483647 h 10002"/>
                <a:gd name="T56" fmla="*/ 2147483647 w 10181"/>
                <a:gd name="T57" fmla="*/ 2147483647 h 10002"/>
                <a:gd name="T58" fmla="*/ 2147483647 w 10181"/>
                <a:gd name="T59" fmla="*/ 2147483647 h 10002"/>
                <a:gd name="T60" fmla="*/ 2147483647 w 10181"/>
                <a:gd name="T61" fmla="*/ 2147483647 h 10002"/>
                <a:gd name="T62" fmla="*/ 2147483647 w 10181"/>
                <a:gd name="T63" fmla="*/ 2147483647 h 10002"/>
                <a:gd name="T64" fmla="*/ 2147483647 w 10181"/>
                <a:gd name="T65" fmla="*/ 2147483647 h 1000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81"/>
                <a:gd name="T100" fmla="*/ 0 h 10002"/>
                <a:gd name="T101" fmla="*/ 10181 w 10181"/>
                <a:gd name="T102" fmla="*/ 10002 h 1000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81" h="10002">
                  <a:moveTo>
                    <a:pt x="8068" y="69"/>
                  </a:moveTo>
                  <a:cubicBezTo>
                    <a:pt x="7870" y="214"/>
                    <a:pt x="7625" y="493"/>
                    <a:pt x="7420" y="683"/>
                  </a:cubicBezTo>
                  <a:cubicBezTo>
                    <a:pt x="7298" y="850"/>
                    <a:pt x="6981" y="1059"/>
                    <a:pt x="6829" y="1212"/>
                  </a:cubicBezTo>
                  <a:lnTo>
                    <a:pt x="6543" y="1603"/>
                  </a:lnTo>
                  <a:cubicBezTo>
                    <a:pt x="6407" y="1477"/>
                    <a:pt x="6257" y="1352"/>
                    <a:pt x="6136" y="1212"/>
                  </a:cubicBezTo>
                  <a:cubicBezTo>
                    <a:pt x="6030" y="1101"/>
                    <a:pt x="5984" y="933"/>
                    <a:pt x="5863" y="837"/>
                  </a:cubicBezTo>
                  <a:cubicBezTo>
                    <a:pt x="5608" y="642"/>
                    <a:pt x="5483" y="465"/>
                    <a:pt x="5214" y="585"/>
                  </a:cubicBezTo>
                  <a:cubicBezTo>
                    <a:pt x="4944" y="705"/>
                    <a:pt x="4581" y="947"/>
                    <a:pt x="4248" y="1560"/>
                  </a:cubicBezTo>
                  <a:cubicBezTo>
                    <a:pt x="4097" y="1826"/>
                    <a:pt x="3885" y="1889"/>
                    <a:pt x="3508" y="2370"/>
                  </a:cubicBezTo>
                  <a:cubicBezTo>
                    <a:pt x="3131" y="2851"/>
                    <a:pt x="2333" y="4081"/>
                    <a:pt x="1983" y="4447"/>
                  </a:cubicBezTo>
                  <a:cubicBezTo>
                    <a:pt x="1634" y="4812"/>
                    <a:pt x="1955" y="4732"/>
                    <a:pt x="1772" y="4724"/>
                  </a:cubicBezTo>
                  <a:cubicBezTo>
                    <a:pt x="1588" y="4717"/>
                    <a:pt x="1116" y="4462"/>
                    <a:pt x="881" y="4404"/>
                  </a:cubicBezTo>
                  <a:cubicBezTo>
                    <a:pt x="647" y="4346"/>
                    <a:pt x="514" y="4239"/>
                    <a:pt x="368" y="4377"/>
                  </a:cubicBezTo>
                  <a:cubicBezTo>
                    <a:pt x="221" y="4513"/>
                    <a:pt x="-43" y="4982"/>
                    <a:pt x="5" y="5227"/>
                  </a:cubicBezTo>
                  <a:cubicBezTo>
                    <a:pt x="53" y="5471"/>
                    <a:pt x="309" y="5569"/>
                    <a:pt x="655" y="5841"/>
                  </a:cubicBezTo>
                  <a:cubicBezTo>
                    <a:pt x="1003" y="6112"/>
                    <a:pt x="1646" y="6551"/>
                    <a:pt x="2089" y="6857"/>
                  </a:cubicBezTo>
                  <a:cubicBezTo>
                    <a:pt x="2531" y="7165"/>
                    <a:pt x="3353" y="7382"/>
                    <a:pt x="3313" y="7680"/>
                  </a:cubicBezTo>
                  <a:cubicBezTo>
                    <a:pt x="3101" y="7875"/>
                    <a:pt x="2180" y="8292"/>
                    <a:pt x="2074" y="8475"/>
                  </a:cubicBezTo>
                  <a:cubicBezTo>
                    <a:pt x="2107" y="8800"/>
                    <a:pt x="3137" y="9399"/>
                    <a:pt x="3509" y="9631"/>
                  </a:cubicBezTo>
                  <a:cubicBezTo>
                    <a:pt x="3882" y="9864"/>
                    <a:pt x="3964" y="9932"/>
                    <a:pt x="4218" y="9994"/>
                  </a:cubicBezTo>
                  <a:cubicBezTo>
                    <a:pt x="4472" y="10057"/>
                    <a:pt x="4772" y="9759"/>
                    <a:pt x="5079" y="9590"/>
                  </a:cubicBezTo>
                  <a:cubicBezTo>
                    <a:pt x="5386" y="9421"/>
                    <a:pt x="5816" y="9289"/>
                    <a:pt x="6060" y="8978"/>
                  </a:cubicBezTo>
                  <a:cubicBezTo>
                    <a:pt x="6304" y="8667"/>
                    <a:pt x="6191" y="7836"/>
                    <a:pt x="6543" y="7722"/>
                  </a:cubicBezTo>
                  <a:cubicBezTo>
                    <a:pt x="6895" y="7608"/>
                    <a:pt x="7367" y="7870"/>
                    <a:pt x="7690" y="7932"/>
                  </a:cubicBezTo>
                  <a:cubicBezTo>
                    <a:pt x="8013" y="7994"/>
                    <a:pt x="8246" y="8074"/>
                    <a:pt x="8475" y="8097"/>
                  </a:cubicBezTo>
                  <a:cubicBezTo>
                    <a:pt x="8671" y="8088"/>
                    <a:pt x="8914" y="7828"/>
                    <a:pt x="9110" y="7819"/>
                  </a:cubicBezTo>
                  <a:lnTo>
                    <a:pt x="9638" y="8014"/>
                  </a:lnTo>
                  <a:cubicBezTo>
                    <a:pt x="9864" y="7848"/>
                    <a:pt x="10161" y="8051"/>
                    <a:pt x="10181" y="7833"/>
                  </a:cubicBezTo>
                  <a:cubicBezTo>
                    <a:pt x="10201" y="7615"/>
                    <a:pt x="9873" y="6937"/>
                    <a:pt x="9758" y="6705"/>
                  </a:cubicBezTo>
                  <a:cubicBezTo>
                    <a:pt x="9673" y="6242"/>
                    <a:pt x="9721" y="5770"/>
                    <a:pt x="9668" y="4934"/>
                  </a:cubicBezTo>
                  <a:cubicBezTo>
                    <a:pt x="9615" y="4098"/>
                    <a:pt x="9569" y="2478"/>
                    <a:pt x="9440" y="1688"/>
                  </a:cubicBezTo>
                  <a:cubicBezTo>
                    <a:pt x="9312" y="898"/>
                    <a:pt x="8959" y="363"/>
                    <a:pt x="8897" y="196"/>
                  </a:cubicBezTo>
                  <a:cubicBezTo>
                    <a:pt x="8669" y="-74"/>
                    <a:pt x="8314" y="-11"/>
                    <a:pt x="8068" y="69"/>
                  </a:cubicBez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14365" name="AutoShape 27"/>
          <p:cNvSpPr>
            <a:spLocks noChangeArrowheads="1"/>
          </p:cNvSpPr>
          <p:nvPr/>
        </p:nvSpPr>
        <p:spPr bwMode="auto">
          <a:xfrm>
            <a:off x="6262688" y="549275"/>
            <a:ext cx="2808287" cy="1527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lIns="81000" tIns="35280" rIns="81000" bIns="35280" anchor="ctr"/>
          <a:lstStyle/>
          <a:p>
            <a:pPr algn="ctr"/>
            <a:r>
              <a:rPr lang="ja-JP" altLang="en-US" sz="1200" b="1">
                <a:solidFill>
                  <a:srgbClr val="FF0000"/>
                </a:solidFill>
                <a:latin typeface="Calibri" pitchFamily="34" charset="0"/>
              </a:rPr>
              <a:t>彦根市地域包括支援センターすばる</a:t>
            </a:r>
          </a:p>
          <a:p>
            <a:pPr algn="just"/>
            <a:r>
              <a:rPr lang="ja-JP" altLang="en-US" sz="1000">
                <a:solidFill>
                  <a:srgbClr val="800000"/>
                </a:solidFill>
                <a:latin typeface="ＭＳ Ｐゴシック" charset="-128"/>
              </a:rPr>
              <a:t>　　</a:t>
            </a:r>
            <a:r>
              <a:rPr lang="ja-JP" altLang="en-US" sz="1000">
                <a:latin typeface="ＭＳ Ｐゴシック" charset="-128"/>
              </a:rPr>
              <a:t>彦根市鳥居本町６７０</a:t>
            </a:r>
            <a:endParaRPr lang="en-US" altLang="ja-JP" sz="1000">
              <a:latin typeface="ＭＳ Ｐゴシック" charset="-128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（デイサービスセンター鈴の音内）</a:t>
            </a:r>
            <a:endParaRPr lang="en-US" altLang="ja-JP" sz="1000">
              <a:latin typeface="ＭＳ Ｐゴシック" charset="-128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　</a:t>
            </a:r>
            <a:r>
              <a:rPr lang="en-US" altLang="ja-JP" sz="1000">
                <a:latin typeface="ＭＳ Ｐゴシック" charset="-128"/>
              </a:rPr>
              <a:t>TEL</a:t>
            </a:r>
            <a:r>
              <a:rPr lang="ja-JP" altLang="en-US" sz="1000">
                <a:latin typeface="ＭＳ Ｐゴシック" charset="-128"/>
              </a:rPr>
              <a:t>　２１－５４１２　　</a:t>
            </a:r>
            <a:r>
              <a:rPr lang="en-US" altLang="ja-JP" sz="1000">
                <a:latin typeface="ＭＳ Ｐゴシック" charset="-128"/>
              </a:rPr>
              <a:t>FAX</a:t>
            </a:r>
            <a:r>
              <a:rPr lang="ja-JP" altLang="en-US" sz="1000">
                <a:latin typeface="ＭＳ Ｐゴシック" charset="-128"/>
              </a:rPr>
              <a:t>　２１－５４６４</a:t>
            </a:r>
          </a:p>
          <a:p>
            <a:pPr algn="just"/>
            <a:r>
              <a:rPr lang="ja-JP" altLang="en-US" sz="1000">
                <a:latin typeface="ＭＳ Ｐゴシック" charset="-128"/>
              </a:rPr>
              <a:t>　　　担当学区　鳥居本</a:t>
            </a:r>
            <a:endParaRPr lang="ja-JP" altLang="en-US" sz="1000">
              <a:latin typeface="Calibri" pitchFamily="34" charset="0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彦根市後三条町３５０－３</a:t>
            </a:r>
            <a:endParaRPr lang="en-US" altLang="ja-JP" sz="1000">
              <a:latin typeface="ＭＳ Ｐゴシック" charset="-128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（鈴木ヘルスケアサービス㈱内）</a:t>
            </a:r>
          </a:p>
          <a:p>
            <a:pPr algn="just"/>
            <a:r>
              <a:rPr lang="ja-JP" altLang="en-US" sz="1000">
                <a:latin typeface="ＭＳ Ｐゴシック" charset="-128"/>
              </a:rPr>
              <a:t>　　　</a:t>
            </a:r>
            <a:r>
              <a:rPr lang="en-US" altLang="ja-JP" sz="1000">
                <a:latin typeface="ＭＳ Ｐゴシック" charset="-128"/>
              </a:rPr>
              <a:t>TEL</a:t>
            </a:r>
            <a:r>
              <a:rPr lang="ja-JP" altLang="en-US" sz="1000">
                <a:latin typeface="ＭＳ Ｐゴシック" charset="-128"/>
              </a:rPr>
              <a:t>　２４－０４９４　　</a:t>
            </a:r>
            <a:r>
              <a:rPr lang="en-US" altLang="ja-JP" sz="1000">
                <a:latin typeface="ＭＳ Ｐゴシック" charset="-128"/>
              </a:rPr>
              <a:t>FAX</a:t>
            </a:r>
            <a:r>
              <a:rPr lang="ja-JP" altLang="en-US" sz="1000">
                <a:latin typeface="ＭＳ Ｐゴシック" charset="-128"/>
              </a:rPr>
              <a:t>　２４－０４０８</a:t>
            </a:r>
            <a:endParaRPr lang="en-US" altLang="ja-JP" sz="1000">
              <a:latin typeface="ＭＳ Ｐゴシック" charset="-128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　担当学区　城東・佐和山</a:t>
            </a:r>
            <a:endParaRPr lang="en-US" altLang="ja-JP" sz="1000">
              <a:latin typeface="ＭＳ Ｐゴシック" charset="-128"/>
            </a:endParaRPr>
          </a:p>
        </p:txBody>
      </p:sp>
      <p:sp>
        <p:nvSpPr>
          <p:cNvPr id="14366" name="AutoShape 25"/>
          <p:cNvSpPr>
            <a:spLocks noChangeArrowheads="1"/>
          </p:cNvSpPr>
          <p:nvPr/>
        </p:nvSpPr>
        <p:spPr bwMode="auto">
          <a:xfrm>
            <a:off x="283850" y="3021013"/>
            <a:ext cx="2786063" cy="928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lIns="84600" tIns="38880" rIns="84600" bIns="38880" anchor="ctr"/>
          <a:lstStyle/>
          <a:p>
            <a:pPr algn="ctr"/>
            <a:r>
              <a:rPr lang="ja-JP" altLang="en-US" sz="1200" b="1" dirty="0">
                <a:solidFill>
                  <a:srgbClr val="0070C0"/>
                </a:solidFill>
                <a:latin typeface="Calibri" pitchFamily="34" charset="0"/>
              </a:rPr>
              <a:t>彦根市地域包括支援センター</a:t>
            </a:r>
            <a:r>
              <a:rPr lang="ja-JP" altLang="en-US" sz="1200" b="1" dirty="0" err="1">
                <a:solidFill>
                  <a:srgbClr val="0070C0"/>
                </a:solidFill>
                <a:latin typeface="Calibri" pitchFamily="34" charset="0"/>
              </a:rPr>
              <a:t>い</a:t>
            </a:r>
            <a:r>
              <a:rPr lang="ja-JP" altLang="en-US" sz="1200" b="1" dirty="0">
                <a:solidFill>
                  <a:srgbClr val="0070C0"/>
                </a:solidFill>
                <a:latin typeface="Calibri" pitchFamily="34" charset="0"/>
              </a:rPr>
              <a:t>なえ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彦根市下岡部町６３２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（</a:t>
            </a:r>
            <a:r>
              <a:rPr lang="en-US" altLang="ja-JP" sz="1000" dirty="0">
                <a:latin typeface="ＭＳ Ｐゴシック" charset="-128"/>
              </a:rPr>
              <a:t>JA</a:t>
            </a:r>
            <a:r>
              <a:rPr lang="ja-JP" altLang="en-US" sz="1000" dirty="0">
                <a:latin typeface="ＭＳ Ｐゴシック" charset="-128"/>
              </a:rPr>
              <a:t>東びわこ旧稲村支店）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</a:t>
            </a:r>
            <a:r>
              <a:rPr lang="en-US" altLang="ja-JP" sz="1000" dirty="0">
                <a:latin typeface="ＭＳ Ｐゴシック" charset="-128"/>
              </a:rPr>
              <a:t> TEL</a:t>
            </a:r>
            <a:r>
              <a:rPr lang="ja-JP" altLang="en-US" sz="1000" dirty="0">
                <a:latin typeface="ＭＳ Ｐゴシック" charset="-128"/>
              </a:rPr>
              <a:t>　４７－３３２０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>
                <a:latin typeface="ＭＳ Ｐゴシック" charset="-128"/>
              </a:rPr>
              <a:t>　４７－３３１５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 担当学区　稲枝東・稲枝北・稲枝西</a:t>
            </a:r>
            <a:endParaRPr lang="ja-JP" altLang="en-US" sz="1000" dirty="0">
              <a:latin typeface="Calibri" pitchFamily="34" charset="0"/>
            </a:endParaRPr>
          </a:p>
        </p:txBody>
      </p:sp>
      <p:sp>
        <p:nvSpPr>
          <p:cNvPr id="14367" name="AutoShape 26"/>
          <p:cNvSpPr>
            <a:spLocks noChangeArrowheads="1"/>
          </p:cNvSpPr>
          <p:nvPr/>
        </p:nvSpPr>
        <p:spPr bwMode="auto">
          <a:xfrm>
            <a:off x="6249988" y="4221163"/>
            <a:ext cx="2786062" cy="768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 lIns="84600" tIns="38880" rIns="84600" bIns="38880" anchor="ctr"/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latin typeface="Calibri" pitchFamily="34" charset="0"/>
              </a:rPr>
              <a:t>彦根市地域包括支援センターゆうじん</a:t>
            </a:r>
          </a:p>
          <a:p>
            <a:pPr algn="just"/>
            <a:r>
              <a:rPr lang="ja-JP" altLang="en-US" sz="1000" dirty="0">
                <a:solidFill>
                  <a:srgbClr val="003300"/>
                </a:solidFill>
                <a:latin typeface="ＭＳ Ｐゴシック" charset="-128"/>
              </a:rPr>
              <a:t>　 </a:t>
            </a:r>
            <a:r>
              <a:rPr lang="ja-JP" altLang="en-US" sz="1000" dirty="0">
                <a:latin typeface="ＭＳ Ｐゴシック" charset="-128"/>
              </a:rPr>
              <a:t>彦根市竹ケ鼻町８０　（アロフェンテ彦根内）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 　</a:t>
            </a:r>
            <a:r>
              <a:rPr lang="en-US" altLang="ja-JP" sz="1000" dirty="0">
                <a:latin typeface="ＭＳ Ｐゴシック" charset="-128"/>
              </a:rPr>
              <a:t> TEL</a:t>
            </a:r>
            <a:r>
              <a:rPr lang="ja-JP" altLang="en-US" sz="1000" dirty="0">
                <a:latin typeface="ＭＳ Ｐゴシック" charset="-128"/>
              </a:rPr>
              <a:t>　２１－３３４１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>
                <a:latin typeface="ＭＳ Ｐゴシック" charset="-128"/>
              </a:rPr>
              <a:t>　２１－３３０６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担当学区　城南・高宮・旭森</a:t>
            </a:r>
            <a:endParaRPr lang="ja-JP" altLang="en-US" sz="1000" dirty="0">
              <a:latin typeface="Calibri" pitchFamily="34" charset="0"/>
            </a:endParaRPr>
          </a:p>
        </p:txBody>
      </p:sp>
      <p:sp>
        <p:nvSpPr>
          <p:cNvPr id="38" name="AutoShape 25"/>
          <p:cNvSpPr>
            <a:spLocks noChangeArrowheads="1"/>
          </p:cNvSpPr>
          <p:nvPr/>
        </p:nvSpPr>
        <p:spPr bwMode="auto">
          <a:xfrm>
            <a:off x="270725" y="1964532"/>
            <a:ext cx="2786063" cy="928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lIns="84600" tIns="38880" rIns="84600" bIns="38880" anchor="ctr"/>
          <a:lstStyle/>
          <a:p>
            <a:pPr algn="ctr"/>
            <a:r>
              <a:rPr lang="ja-JP" altLang="en-US" sz="1200" b="1" dirty="0">
                <a:solidFill>
                  <a:srgbClr val="00B050"/>
                </a:solidFill>
                <a:latin typeface="Calibri" pitchFamily="34" charset="0"/>
              </a:rPr>
              <a:t>彦根市地域包括支援センターふるさと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彦根市開出今町１３５１－３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 　（近江ふるさと会館内）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 　　</a:t>
            </a:r>
            <a:r>
              <a:rPr lang="en-US" altLang="ja-JP" sz="1000" dirty="0">
                <a:latin typeface="ＭＳ Ｐゴシック" charset="-128"/>
              </a:rPr>
              <a:t>TEL</a:t>
            </a:r>
            <a:r>
              <a:rPr lang="ja-JP" altLang="en-US" sz="1000" dirty="0">
                <a:latin typeface="ＭＳ Ｐゴシック" charset="-128"/>
              </a:rPr>
              <a:t>　４７－３９９３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 dirty="0">
                <a:latin typeface="ＭＳ Ｐゴシック" charset="-128"/>
              </a:rPr>
              <a:t>　４７－５１２０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 担当学区　平田・金城</a:t>
            </a:r>
            <a:r>
              <a:rPr lang="ja-JP" altLang="en-US" sz="1200" dirty="0">
                <a:solidFill>
                  <a:srgbClr val="000000"/>
                </a:solidFill>
                <a:latin typeface="Calibri" pitchFamily="34" charset="0"/>
              </a:rPr>
              <a:t>　　　　　</a:t>
            </a:r>
            <a:endParaRPr lang="ja-JP" altLang="en-US" sz="1000" dirty="0">
              <a:latin typeface="Calibri" pitchFamily="34" charset="0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3930278" y="2619555"/>
            <a:ext cx="1319585" cy="1016022"/>
          </a:xfrm>
          <a:custGeom>
            <a:avLst/>
            <a:gdLst>
              <a:gd name="connsiteX0" fmla="*/ 0 w 1210614"/>
              <a:gd name="connsiteY0" fmla="*/ 386366 h 991673"/>
              <a:gd name="connsiteX1" fmla="*/ 0 w 1210614"/>
              <a:gd name="connsiteY1" fmla="*/ 386366 h 991673"/>
              <a:gd name="connsiteX2" fmla="*/ 38636 w 1210614"/>
              <a:gd name="connsiteY2" fmla="*/ 489397 h 991673"/>
              <a:gd name="connsiteX3" fmla="*/ 77273 w 1210614"/>
              <a:gd name="connsiteY3" fmla="*/ 515155 h 991673"/>
              <a:gd name="connsiteX4" fmla="*/ 103031 w 1210614"/>
              <a:gd name="connsiteY4" fmla="*/ 592428 h 991673"/>
              <a:gd name="connsiteX5" fmla="*/ 154546 w 1210614"/>
              <a:gd name="connsiteY5" fmla="*/ 618186 h 991673"/>
              <a:gd name="connsiteX6" fmla="*/ 231820 w 1210614"/>
              <a:gd name="connsiteY6" fmla="*/ 643944 h 991673"/>
              <a:gd name="connsiteX7" fmla="*/ 270456 w 1210614"/>
              <a:gd name="connsiteY7" fmla="*/ 669701 h 991673"/>
              <a:gd name="connsiteX8" fmla="*/ 283335 w 1210614"/>
              <a:gd name="connsiteY8" fmla="*/ 708338 h 991673"/>
              <a:gd name="connsiteX9" fmla="*/ 360608 w 1210614"/>
              <a:gd name="connsiteY9" fmla="*/ 785611 h 991673"/>
              <a:gd name="connsiteX10" fmla="*/ 450760 w 1210614"/>
              <a:gd name="connsiteY10" fmla="*/ 875763 h 991673"/>
              <a:gd name="connsiteX11" fmla="*/ 502276 w 1210614"/>
              <a:gd name="connsiteY11" fmla="*/ 914400 h 991673"/>
              <a:gd name="connsiteX12" fmla="*/ 528034 w 1210614"/>
              <a:gd name="connsiteY12" fmla="*/ 953037 h 991673"/>
              <a:gd name="connsiteX13" fmla="*/ 566670 w 1210614"/>
              <a:gd name="connsiteY13" fmla="*/ 978794 h 991673"/>
              <a:gd name="connsiteX14" fmla="*/ 579549 w 1210614"/>
              <a:gd name="connsiteY14" fmla="*/ 991673 h 991673"/>
              <a:gd name="connsiteX15" fmla="*/ 579549 w 1210614"/>
              <a:gd name="connsiteY15" fmla="*/ 991673 h 991673"/>
              <a:gd name="connsiteX16" fmla="*/ 618186 w 1210614"/>
              <a:gd name="connsiteY16" fmla="*/ 888642 h 991673"/>
              <a:gd name="connsiteX17" fmla="*/ 631065 w 1210614"/>
              <a:gd name="connsiteY17" fmla="*/ 850006 h 991673"/>
              <a:gd name="connsiteX18" fmla="*/ 656822 w 1210614"/>
              <a:gd name="connsiteY18" fmla="*/ 811369 h 991673"/>
              <a:gd name="connsiteX19" fmla="*/ 656822 w 1210614"/>
              <a:gd name="connsiteY19" fmla="*/ 811369 h 991673"/>
              <a:gd name="connsiteX20" fmla="*/ 759853 w 1210614"/>
              <a:gd name="connsiteY20" fmla="*/ 862885 h 991673"/>
              <a:gd name="connsiteX21" fmla="*/ 837127 w 1210614"/>
              <a:gd name="connsiteY21" fmla="*/ 888642 h 991673"/>
              <a:gd name="connsiteX22" fmla="*/ 875763 w 1210614"/>
              <a:gd name="connsiteY22" fmla="*/ 914400 h 991673"/>
              <a:gd name="connsiteX23" fmla="*/ 901521 w 1210614"/>
              <a:gd name="connsiteY23" fmla="*/ 953037 h 991673"/>
              <a:gd name="connsiteX24" fmla="*/ 940158 w 1210614"/>
              <a:gd name="connsiteY24" fmla="*/ 965916 h 991673"/>
              <a:gd name="connsiteX25" fmla="*/ 953036 w 1210614"/>
              <a:gd name="connsiteY25" fmla="*/ 965916 h 991673"/>
              <a:gd name="connsiteX26" fmla="*/ 1081825 w 1210614"/>
              <a:gd name="connsiteY26" fmla="*/ 862885 h 991673"/>
              <a:gd name="connsiteX27" fmla="*/ 1133341 w 1210614"/>
              <a:gd name="connsiteY27" fmla="*/ 837127 h 991673"/>
              <a:gd name="connsiteX28" fmla="*/ 1107583 w 1210614"/>
              <a:gd name="connsiteY28" fmla="*/ 811369 h 991673"/>
              <a:gd name="connsiteX29" fmla="*/ 1107583 w 1210614"/>
              <a:gd name="connsiteY29" fmla="*/ 811369 h 991673"/>
              <a:gd name="connsiteX30" fmla="*/ 1210614 w 1210614"/>
              <a:gd name="connsiteY30" fmla="*/ 708338 h 991673"/>
              <a:gd name="connsiteX31" fmla="*/ 1210614 w 1210614"/>
              <a:gd name="connsiteY31" fmla="*/ 708338 h 991673"/>
              <a:gd name="connsiteX32" fmla="*/ 1107583 w 1210614"/>
              <a:gd name="connsiteY32" fmla="*/ 669701 h 991673"/>
              <a:gd name="connsiteX33" fmla="*/ 1030310 w 1210614"/>
              <a:gd name="connsiteY33" fmla="*/ 618186 h 991673"/>
              <a:gd name="connsiteX34" fmla="*/ 991673 w 1210614"/>
              <a:gd name="connsiteY34" fmla="*/ 540913 h 991673"/>
              <a:gd name="connsiteX35" fmla="*/ 953036 w 1210614"/>
              <a:gd name="connsiteY35" fmla="*/ 502276 h 991673"/>
              <a:gd name="connsiteX36" fmla="*/ 875763 w 1210614"/>
              <a:gd name="connsiteY36" fmla="*/ 476518 h 991673"/>
              <a:gd name="connsiteX37" fmla="*/ 875763 w 1210614"/>
              <a:gd name="connsiteY37" fmla="*/ 476518 h 991673"/>
              <a:gd name="connsiteX38" fmla="*/ 888642 w 1210614"/>
              <a:gd name="connsiteY38" fmla="*/ 360608 h 991673"/>
              <a:gd name="connsiteX39" fmla="*/ 914400 w 1210614"/>
              <a:gd name="connsiteY39" fmla="*/ 309093 h 991673"/>
              <a:gd name="connsiteX40" fmla="*/ 914400 w 1210614"/>
              <a:gd name="connsiteY40" fmla="*/ 309093 h 991673"/>
              <a:gd name="connsiteX41" fmla="*/ 785611 w 1210614"/>
              <a:gd name="connsiteY41" fmla="*/ 218941 h 991673"/>
              <a:gd name="connsiteX42" fmla="*/ 746974 w 1210614"/>
              <a:gd name="connsiteY42" fmla="*/ 180304 h 991673"/>
              <a:gd name="connsiteX43" fmla="*/ 708338 w 1210614"/>
              <a:gd name="connsiteY43" fmla="*/ 154546 h 991673"/>
              <a:gd name="connsiteX44" fmla="*/ 656822 w 1210614"/>
              <a:gd name="connsiteY44" fmla="*/ 115910 h 991673"/>
              <a:gd name="connsiteX45" fmla="*/ 618186 w 1210614"/>
              <a:gd name="connsiteY45" fmla="*/ 90152 h 991673"/>
              <a:gd name="connsiteX46" fmla="*/ 579549 w 1210614"/>
              <a:gd name="connsiteY46" fmla="*/ 51516 h 991673"/>
              <a:gd name="connsiteX47" fmla="*/ 540913 w 1210614"/>
              <a:gd name="connsiteY47" fmla="*/ 0 h 991673"/>
              <a:gd name="connsiteX48" fmla="*/ 528034 w 1210614"/>
              <a:gd name="connsiteY48" fmla="*/ 0 h 991673"/>
              <a:gd name="connsiteX49" fmla="*/ 489397 w 1210614"/>
              <a:gd name="connsiteY49" fmla="*/ 103031 h 991673"/>
              <a:gd name="connsiteX50" fmla="*/ 373487 w 1210614"/>
              <a:gd name="connsiteY50" fmla="*/ 193183 h 991673"/>
              <a:gd name="connsiteX51" fmla="*/ 296214 w 1210614"/>
              <a:gd name="connsiteY51" fmla="*/ 257577 h 991673"/>
              <a:gd name="connsiteX52" fmla="*/ 257577 w 1210614"/>
              <a:gd name="connsiteY52" fmla="*/ 270456 h 991673"/>
              <a:gd name="connsiteX53" fmla="*/ 180304 w 1210614"/>
              <a:gd name="connsiteY53" fmla="*/ 321972 h 991673"/>
              <a:gd name="connsiteX54" fmla="*/ 141667 w 1210614"/>
              <a:gd name="connsiteY54" fmla="*/ 347730 h 991673"/>
              <a:gd name="connsiteX55" fmla="*/ 64394 w 1210614"/>
              <a:gd name="connsiteY55" fmla="*/ 373487 h 991673"/>
              <a:gd name="connsiteX56" fmla="*/ 0 w 1210614"/>
              <a:gd name="connsiteY56" fmla="*/ 386366 h 99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0614" h="991673">
                <a:moveTo>
                  <a:pt x="0" y="386366"/>
                </a:moveTo>
                <a:lnTo>
                  <a:pt x="0" y="386366"/>
                </a:lnTo>
                <a:cubicBezTo>
                  <a:pt x="12879" y="420710"/>
                  <a:pt x="19765" y="457945"/>
                  <a:pt x="38636" y="489397"/>
                </a:cubicBezTo>
                <a:cubicBezTo>
                  <a:pt x="46600" y="502670"/>
                  <a:pt x="69069" y="502029"/>
                  <a:pt x="77273" y="515155"/>
                </a:cubicBezTo>
                <a:cubicBezTo>
                  <a:pt x="91663" y="538179"/>
                  <a:pt x="78747" y="580286"/>
                  <a:pt x="103031" y="592428"/>
                </a:cubicBezTo>
                <a:cubicBezTo>
                  <a:pt x="120203" y="601014"/>
                  <a:pt x="136721" y="611056"/>
                  <a:pt x="154546" y="618186"/>
                </a:cubicBezTo>
                <a:cubicBezTo>
                  <a:pt x="179755" y="628270"/>
                  <a:pt x="209229" y="628883"/>
                  <a:pt x="231820" y="643944"/>
                </a:cubicBezTo>
                <a:lnTo>
                  <a:pt x="270456" y="669701"/>
                </a:lnTo>
                <a:cubicBezTo>
                  <a:pt x="274749" y="682580"/>
                  <a:pt x="275000" y="697622"/>
                  <a:pt x="283335" y="708338"/>
                </a:cubicBezTo>
                <a:cubicBezTo>
                  <a:pt x="305699" y="737092"/>
                  <a:pt x="360608" y="785611"/>
                  <a:pt x="360608" y="785611"/>
                </a:cubicBezTo>
                <a:cubicBezTo>
                  <a:pt x="384715" y="857932"/>
                  <a:pt x="358911" y="806876"/>
                  <a:pt x="450760" y="875763"/>
                </a:cubicBezTo>
                <a:cubicBezTo>
                  <a:pt x="467932" y="888642"/>
                  <a:pt x="487098" y="899222"/>
                  <a:pt x="502276" y="914400"/>
                </a:cubicBezTo>
                <a:cubicBezTo>
                  <a:pt x="513221" y="925345"/>
                  <a:pt x="517089" y="942092"/>
                  <a:pt x="528034" y="953037"/>
                </a:cubicBezTo>
                <a:cubicBezTo>
                  <a:pt x="538979" y="963982"/>
                  <a:pt x="554287" y="969507"/>
                  <a:pt x="566670" y="978794"/>
                </a:cubicBezTo>
                <a:cubicBezTo>
                  <a:pt x="571527" y="982437"/>
                  <a:pt x="575256" y="987380"/>
                  <a:pt x="579549" y="991673"/>
                </a:cubicBezTo>
                <a:lnTo>
                  <a:pt x="579549" y="991673"/>
                </a:lnTo>
                <a:cubicBezTo>
                  <a:pt x="592428" y="957329"/>
                  <a:pt x="605651" y="923113"/>
                  <a:pt x="618186" y="888642"/>
                </a:cubicBezTo>
                <a:cubicBezTo>
                  <a:pt x="622825" y="875884"/>
                  <a:pt x="624994" y="862148"/>
                  <a:pt x="631065" y="850006"/>
                </a:cubicBezTo>
                <a:cubicBezTo>
                  <a:pt x="637987" y="836162"/>
                  <a:pt x="656822" y="811369"/>
                  <a:pt x="656822" y="811369"/>
                </a:cubicBezTo>
                <a:lnTo>
                  <a:pt x="656822" y="811369"/>
                </a:lnTo>
                <a:cubicBezTo>
                  <a:pt x="691166" y="828541"/>
                  <a:pt x="724560" y="847760"/>
                  <a:pt x="759853" y="862885"/>
                </a:cubicBezTo>
                <a:cubicBezTo>
                  <a:pt x="784809" y="873580"/>
                  <a:pt x="837127" y="888642"/>
                  <a:pt x="837127" y="888642"/>
                </a:cubicBezTo>
                <a:cubicBezTo>
                  <a:pt x="850006" y="897228"/>
                  <a:pt x="864818" y="903455"/>
                  <a:pt x="875763" y="914400"/>
                </a:cubicBezTo>
                <a:cubicBezTo>
                  <a:pt x="886708" y="925345"/>
                  <a:pt x="889434" y="943368"/>
                  <a:pt x="901521" y="953037"/>
                </a:cubicBezTo>
                <a:cubicBezTo>
                  <a:pt x="912122" y="961518"/>
                  <a:pt x="940158" y="965916"/>
                  <a:pt x="940158" y="965916"/>
                </a:cubicBezTo>
                <a:lnTo>
                  <a:pt x="953036" y="965916"/>
                </a:lnTo>
                <a:cubicBezTo>
                  <a:pt x="993942" y="930854"/>
                  <a:pt x="1034111" y="890150"/>
                  <a:pt x="1081825" y="862885"/>
                </a:cubicBezTo>
                <a:cubicBezTo>
                  <a:pt x="1098494" y="853360"/>
                  <a:pt x="1124755" y="854299"/>
                  <a:pt x="1133341" y="837127"/>
                </a:cubicBezTo>
                <a:cubicBezTo>
                  <a:pt x="1138771" y="826266"/>
                  <a:pt x="1116169" y="819955"/>
                  <a:pt x="1107583" y="811369"/>
                </a:cubicBezTo>
                <a:lnTo>
                  <a:pt x="1107583" y="811369"/>
                </a:lnTo>
                <a:lnTo>
                  <a:pt x="1210614" y="708338"/>
                </a:lnTo>
                <a:lnTo>
                  <a:pt x="1210614" y="708338"/>
                </a:lnTo>
                <a:cubicBezTo>
                  <a:pt x="1176270" y="695459"/>
                  <a:pt x="1140390" y="686104"/>
                  <a:pt x="1107583" y="669701"/>
                </a:cubicBezTo>
                <a:cubicBezTo>
                  <a:pt x="1079894" y="655857"/>
                  <a:pt x="1030310" y="618186"/>
                  <a:pt x="1030310" y="618186"/>
                </a:cubicBezTo>
                <a:cubicBezTo>
                  <a:pt x="1017402" y="579462"/>
                  <a:pt x="1019414" y="574202"/>
                  <a:pt x="991673" y="540913"/>
                </a:cubicBezTo>
                <a:cubicBezTo>
                  <a:pt x="980013" y="526921"/>
                  <a:pt x="968958" y="511121"/>
                  <a:pt x="953036" y="502276"/>
                </a:cubicBezTo>
                <a:cubicBezTo>
                  <a:pt x="929302" y="489090"/>
                  <a:pt x="875763" y="476518"/>
                  <a:pt x="875763" y="476518"/>
                </a:cubicBezTo>
                <a:lnTo>
                  <a:pt x="875763" y="476518"/>
                </a:lnTo>
                <a:cubicBezTo>
                  <a:pt x="880056" y="437881"/>
                  <a:pt x="879213" y="398322"/>
                  <a:pt x="888642" y="360608"/>
                </a:cubicBezTo>
                <a:cubicBezTo>
                  <a:pt x="916781" y="248052"/>
                  <a:pt x="914400" y="356962"/>
                  <a:pt x="914400" y="309093"/>
                </a:cubicBezTo>
                <a:lnTo>
                  <a:pt x="914400" y="309093"/>
                </a:lnTo>
                <a:cubicBezTo>
                  <a:pt x="871470" y="279042"/>
                  <a:pt x="822665" y="255995"/>
                  <a:pt x="785611" y="218941"/>
                </a:cubicBezTo>
                <a:cubicBezTo>
                  <a:pt x="772732" y="206062"/>
                  <a:pt x="760966" y="191964"/>
                  <a:pt x="746974" y="180304"/>
                </a:cubicBezTo>
                <a:cubicBezTo>
                  <a:pt x="735083" y="170395"/>
                  <a:pt x="720933" y="163543"/>
                  <a:pt x="708338" y="154546"/>
                </a:cubicBezTo>
                <a:cubicBezTo>
                  <a:pt x="690871" y="142070"/>
                  <a:pt x="674289" y="128386"/>
                  <a:pt x="656822" y="115910"/>
                </a:cubicBezTo>
                <a:cubicBezTo>
                  <a:pt x="644227" y="106913"/>
                  <a:pt x="630077" y="100061"/>
                  <a:pt x="618186" y="90152"/>
                </a:cubicBezTo>
                <a:cubicBezTo>
                  <a:pt x="604194" y="78492"/>
                  <a:pt x="591209" y="65508"/>
                  <a:pt x="579549" y="51516"/>
                </a:cubicBezTo>
                <a:cubicBezTo>
                  <a:pt x="506712" y="-35887"/>
                  <a:pt x="581880" y="40970"/>
                  <a:pt x="540913" y="0"/>
                </a:cubicBezTo>
                <a:lnTo>
                  <a:pt x="528034" y="0"/>
                </a:lnTo>
                <a:cubicBezTo>
                  <a:pt x="515155" y="34344"/>
                  <a:pt x="509232" y="72177"/>
                  <a:pt x="489397" y="103031"/>
                </a:cubicBezTo>
                <a:cubicBezTo>
                  <a:pt x="442012" y="176741"/>
                  <a:pt x="431965" y="173690"/>
                  <a:pt x="373487" y="193183"/>
                </a:cubicBezTo>
                <a:cubicBezTo>
                  <a:pt x="345002" y="221669"/>
                  <a:pt x="332078" y="239646"/>
                  <a:pt x="296214" y="257577"/>
                </a:cubicBezTo>
                <a:cubicBezTo>
                  <a:pt x="284071" y="263648"/>
                  <a:pt x="270456" y="266163"/>
                  <a:pt x="257577" y="270456"/>
                </a:cubicBezTo>
                <a:lnTo>
                  <a:pt x="180304" y="321972"/>
                </a:lnTo>
                <a:cubicBezTo>
                  <a:pt x="167425" y="330558"/>
                  <a:pt x="156351" y="342835"/>
                  <a:pt x="141667" y="347730"/>
                </a:cubicBezTo>
                <a:lnTo>
                  <a:pt x="64394" y="373487"/>
                </a:lnTo>
                <a:cubicBezTo>
                  <a:pt x="19999" y="388285"/>
                  <a:pt x="10732" y="384220"/>
                  <a:pt x="0" y="386366"/>
                </a:cubicBezTo>
                <a:close/>
              </a:path>
            </a:pathLst>
          </a:custGeom>
          <a:solidFill>
            <a:srgbClr val="92D050">
              <a:alpha val="46000"/>
            </a:srgbClr>
          </a:solidFill>
          <a:ln>
            <a:solidFill>
              <a:srgbClr val="92D050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247</Words>
  <Application>Microsoft Office PowerPoint</Application>
  <PresentationFormat>画面に合わせる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hikone</dc:creator>
  <cp:lastModifiedBy>北川 洋</cp:lastModifiedBy>
  <cp:revision>16</cp:revision>
  <cp:lastPrinted>2018-02-07T06:15:59Z</cp:lastPrinted>
  <dcterms:created xsi:type="dcterms:W3CDTF">2013-04-04T06:27:14Z</dcterms:created>
  <dcterms:modified xsi:type="dcterms:W3CDTF">2025-05-10T03:27:41Z</dcterms:modified>
</cp:coreProperties>
</file>