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8" r:id="rId2"/>
    <p:sldMasterId id="2147483680" r:id="rId3"/>
    <p:sldMasterId id="2147483694" r:id="rId4"/>
    <p:sldMasterId id="2147483733" r:id="rId5"/>
  </p:sldMasterIdLst>
  <p:notesMasterIdLst>
    <p:notesMasterId r:id="rId7"/>
  </p:notesMasterIdLst>
  <p:handoutMasterIdLst>
    <p:handoutMasterId r:id="rId8"/>
  </p:handoutMasterIdLst>
  <p:sldIdLst>
    <p:sldId id="268" r:id="rId6"/>
  </p:sldIdLst>
  <p:sldSz cx="12801600" cy="9601200" type="A3"/>
  <p:notesSz cx="9866313" cy="14295438"/>
  <p:defaultTextStyle>
    <a:defPPr>
      <a:defRPr lang="en-US"/>
    </a:defPPr>
    <a:lvl1pPr marL="0" algn="l" defTabSz="127994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72" algn="l" defTabSz="127994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43" algn="l" defTabSz="127994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915" algn="l" defTabSz="127994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887" algn="l" defTabSz="127994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859" algn="l" defTabSz="127994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831" algn="l" defTabSz="127994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802" algn="l" defTabSz="127994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775" algn="l" defTabSz="127994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CC66"/>
    <a:srgbClr val="FF0066"/>
    <a:srgbClr val="FFCC00"/>
    <a:srgbClr val="FF00FF"/>
    <a:srgbClr val="FF0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98741" autoAdjust="0"/>
  </p:normalViewPr>
  <p:slideViewPr>
    <p:cSldViewPr snapToGrid="0" snapToObjects="1" showGuides="1">
      <p:cViewPr>
        <p:scale>
          <a:sx n="90" d="100"/>
          <a:sy n="90" d="100"/>
        </p:scale>
        <p:origin x="48" y="648"/>
      </p:cViewPr>
      <p:guideLst>
        <p:guide orient="horz" pos="3024"/>
        <p:guide orient="horz" pos="930"/>
        <p:guide orient="horz" pos="5505"/>
        <p:guide pos="4040"/>
        <p:guide pos="409"/>
        <p:guide pos="7703"/>
        <p:guide pos="4218"/>
        <p:guide pos="3972"/>
        <p:guide pos="20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200" d="100"/>
          <a:sy n="200" d="100"/>
        </p:scale>
        <p:origin x="612" y="2742"/>
      </p:cViewPr>
      <p:guideLst>
        <p:guide orient="horz" pos="4503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4" y="9"/>
            <a:ext cx="4275403" cy="714772"/>
          </a:xfrm>
          <a:prstGeom prst="rect">
            <a:avLst/>
          </a:prstGeom>
        </p:spPr>
        <p:txBody>
          <a:bodyPr vert="horz" lIns="132889" tIns="66446" rIns="132889" bIns="66446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46" y="9"/>
            <a:ext cx="4275403" cy="714772"/>
          </a:xfrm>
          <a:prstGeom prst="rect">
            <a:avLst/>
          </a:prstGeom>
        </p:spPr>
        <p:txBody>
          <a:bodyPr vert="horz" lIns="132889" tIns="66446" rIns="132889" bIns="66446" rtlCol="0"/>
          <a:lstStyle>
            <a:lvl1pPr algn="r">
              <a:defRPr sz="1700"/>
            </a:lvl1pPr>
          </a:lstStyle>
          <a:p>
            <a:fld id="{75A85089-C692-4DEA-AC49-04CF34D4FE14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4" y="13578195"/>
            <a:ext cx="4275403" cy="714772"/>
          </a:xfrm>
          <a:prstGeom prst="rect">
            <a:avLst/>
          </a:prstGeom>
        </p:spPr>
        <p:txBody>
          <a:bodyPr vert="horz" lIns="132889" tIns="66446" rIns="132889" bIns="66446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46" y="13578195"/>
            <a:ext cx="4275403" cy="714772"/>
          </a:xfrm>
          <a:prstGeom prst="rect">
            <a:avLst/>
          </a:prstGeom>
        </p:spPr>
        <p:txBody>
          <a:bodyPr vert="horz" lIns="132889" tIns="66446" rIns="132889" bIns="66446" rtlCol="0" anchor="b"/>
          <a:lstStyle>
            <a:lvl1pPr algn="r">
              <a:defRPr sz="1700"/>
            </a:lvl1pPr>
          </a:lstStyle>
          <a:p>
            <a:fld id="{D3A5C721-4BB5-4DB6-AD65-4BA2A62B05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4" y="9"/>
            <a:ext cx="4275403" cy="714772"/>
          </a:xfrm>
          <a:prstGeom prst="rect">
            <a:avLst/>
          </a:prstGeom>
        </p:spPr>
        <p:txBody>
          <a:bodyPr vert="horz" lIns="132889" tIns="66446" rIns="132889" bIns="66446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46" y="9"/>
            <a:ext cx="4275403" cy="714772"/>
          </a:xfrm>
          <a:prstGeom prst="rect">
            <a:avLst/>
          </a:prstGeom>
        </p:spPr>
        <p:txBody>
          <a:bodyPr vert="horz" lIns="132889" tIns="66446" rIns="132889" bIns="66446" rtlCol="0"/>
          <a:lstStyle>
            <a:lvl1pPr algn="r">
              <a:defRPr sz="1700"/>
            </a:lvl1pPr>
          </a:lstStyle>
          <a:p>
            <a:fld id="{8045EBA9-A28D-4849-BFEA-AA04F6A21B63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7313" y="1071563"/>
            <a:ext cx="7151687" cy="5362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889" tIns="66446" rIns="132889" bIns="6644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6790347"/>
            <a:ext cx="7893050" cy="6432947"/>
          </a:xfrm>
          <a:prstGeom prst="rect">
            <a:avLst/>
          </a:prstGeom>
        </p:spPr>
        <p:txBody>
          <a:bodyPr vert="horz" lIns="132889" tIns="66446" rIns="132889" bIns="664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4" y="13578195"/>
            <a:ext cx="4275403" cy="714772"/>
          </a:xfrm>
          <a:prstGeom prst="rect">
            <a:avLst/>
          </a:prstGeom>
        </p:spPr>
        <p:txBody>
          <a:bodyPr vert="horz" lIns="132889" tIns="66446" rIns="132889" bIns="66446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46" y="13578195"/>
            <a:ext cx="4275403" cy="714772"/>
          </a:xfrm>
          <a:prstGeom prst="rect">
            <a:avLst/>
          </a:prstGeom>
        </p:spPr>
        <p:txBody>
          <a:bodyPr vert="horz" lIns="132889" tIns="66446" rIns="132889" bIns="66446" rtlCol="0" anchor="b"/>
          <a:lstStyle>
            <a:lvl1pPr algn="r">
              <a:defRPr sz="1700"/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99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972" algn="l" defTabSz="12799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943" algn="l" defTabSz="12799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915" algn="l" defTabSz="12799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887" algn="l" defTabSz="12799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859" algn="l" defTabSz="12799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831" algn="l" defTabSz="12799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802" algn="l" defTabSz="12799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775" algn="l" defTabSz="127994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7313" y="1071563"/>
            <a:ext cx="7151687" cy="5362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6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764" y="8047186"/>
            <a:ext cx="1376876" cy="10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921" y="1088642"/>
            <a:ext cx="7686000" cy="120456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921" y="2454480"/>
            <a:ext cx="7686000" cy="135576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27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143" y="3367118"/>
            <a:ext cx="12810745" cy="4688838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4180997" y="8324378"/>
            <a:ext cx="3357329" cy="2733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defTabSz="1279943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itchFamily="2" charset="0"/>
                <a:ea typeface="ＭＳ Ｐゴシック" pitchFamily="50" charset="-128"/>
                <a:cs typeface="Arial" pitchFamily="34" charset="0"/>
              </a:rPr>
              <a:t>新日本有限責任監査法人</a:t>
            </a:r>
            <a:endParaRPr kumimoji="1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Regular" pitchFamily="2" charset="0"/>
              <a:ea typeface="ＭＳ Ｐゴシック" pitchFamily="50" charset="-128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2" y="1461600"/>
            <a:ext cx="11515769" cy="72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40080" y="1456563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37858" y="8741093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37858" y="8741093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7857" y="1006797"/>
            <a:ext cx="4908960" cy="7294087"/>
          </a:xfrm>
        </p:spPr>
        <p:txBody>
          <a:bodyPr/>
          <a:lstStyle>
            <a:lvl1pPr marL="0" indent="0" algn="l" defTabSz="139327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7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3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46656" indent="-246656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3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1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4434" indent="-264434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1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921" y="1088642"/>
            <a:ext cx="7686000" cy="12045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921" y="2454480"/>
            <a:ext cx="7686000" cy="135576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0" indent="0" algn="l">
              <a:buNone/>
              <a:defRPr sz="2200">
                <a:solidFill>
                  <a:schemeClr val="bg2"/>
                </a:solidFill>
              </a:defRPr>
            </a:lvl2pPr>
            <a:lvl3pPr marL="127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720" y="8043218"/>
            <a:ext cx="1376876" cy="10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 userDrawn="1"/>
        </p:nvGrpSpPr>
        <p:grpSpPr>
          <a:xfrm>
            <a:off x="-1477" y="3367446"/>
            <a:ext cx="12803076" cy="4684725"/>
            <a:chOff x="-1055" y="2405319"/>
            <a:chExt cx="9145054" cy="3346232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2273866" y="2405319"/>
              <a:ext cx="6870133" cy="2494990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55" y="4411633"/>
              <a:ext cx="2285060" cy="133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itle 1"/>
          <p:cNvSpPr txBox="1">
            <a:spLocks/>
          </p:cNvSpPr>
          <p:nvPr userDrawn="1"/>
        </p:nvSpPr>
        <p:spPr>
          <a:xfrm>
            <a:off x="4180997" y="8324378"/>
            <a:ext cx="3357329" cy="2733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defTabSz="1279943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itchFamily="2" charset="0"/>
                <a:ea typeface="ＭＳ Ｐゴシック" pitchFamily="50" charset="-128"/>
                <a:cs typeface="Arial" pitchFamily="34" charset="0"/>
              </a:rPr>
              <a:t>新日本有限責任監査法人</a:t>
            </a:r>
            <a:endParaRPr kumimoji="1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Regular" pitchFamily="2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921" y="1088642"/>
            <a:ext cx="7686000" cy="12045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921" y="2454480"/>
            <a:ext cx="7686000" cy="135576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0" indent="0" algn="l">
              <a:buNone/>
              <a:defRPr sz="2200">
                <a:solidFill>
                  <a:schemeClr val="bg2"/>
                </a:solidFill>
              </a:defRPr>
            </a:lvl2pPr>
            <a:lvl3pPr marL="127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720" y="8043218"/>
            <a:ext cx="1376876" cy="10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>
            <a:spLocks/>
          </p:cNvSpPr>
          <p:nvPr userDrawn="1"/>
        </p:nvSpPr>
        <p:spPr bwMode="gray">
          <a:xfrm>
            <a:off x="3183413" y="3367449"/>
            <a:ext cx="9618186" cy="3492986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-12802" y="4200526"/>
            <a:ext cx="3200400" cy="3821805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4" tIns="63997" rIns="127994" bIns="63997" rtlCol="0" anchor="t" anchorCtr="0"/>
          <a:lstStyle/>
          <a:p>
            <a:pPr algn="ctr"/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7" y="5667050"/>
            <a:ext cx="2500098" cy="1202790"/>
          </a:xfrm>
          <a:prstGeom prst="rect">
            <a:avLst/>
          </a:prstGeom>
          <a:noFill/>
        </p:spPr>
        <p:txBody>
          <a:bodyPr wrap="square" lIns="0" tIns="51197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84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180997" y="8324378"/>
            <a:ext cx="3357329" cy="2733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defTabSz="1279943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itchFamily="2" charset="0"/>
                <a:ea typeface="ＭＳ Ｐゴシック" pitchFamily="50" charset="-128"/>
                <a:cs typeface="Arial" pitchFamily="34" charset="0"/>
              </a:rPr>
              <a:t>新日本有限責任監査法人</a:t>
            </a:r>
            <a:endParaRPr kumimoji="1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Regular" pitchFamily="2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3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1" y="2240283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 bwMode="gray">
          <a:xfrm>
            <a:off x="-12802" y="4200526"/>
            <a:ext cx="3200400" cy="3821805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4" tIns="63997" rIns="127994" bIns="63997" rtlCol="0" anchor="t" anchorCtr="0"/>
          <a:lstStyle/>
          <a:p>
            <a:pPr algn="ctr"/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764" y="8047186"/>
            <a:ext cx="1376876" cy="10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921" y="1088642"/>
            <a:ext cx="7686000" cy="120456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921" y="2454480"/>
            <a:ext cx="7686000" cy="135576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27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GB" dirty="0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gray">
          <a:xfrm>
            <a:off x="3182513" y="3367118"/>
            <a:ext cx="9619089" cy="349331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7" y="5667050"/>
            <a:ext cx="2500098" cy="1202790"/>
          </a:xfrm>
          <a:prstGeom prst="rect">
            <a:avLst/>
          </a:prstGeom>
          <a:noFill/>
        </p:spPr>
        <p:txBody>
          <a:bodyPr wrap="square" lIns="0" tIns="51197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84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180997" y="8324378"/>
            <a:ext cx="3357329" cy="2733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defTabSz="1279943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itchFamily="2" charset="0"/>
                <a:ea typeface="ＭＳ Ｐゴシック" pitchFamily="50" charset="-128"/>
                <a:cs typeface="Arial" pitchFamily="34" charset="0"/>
              </a:rPr>
              <a:t>新日本有限責任監査法人</a:t>
            </a:r>
            <a:endParaRPr kumimoji="1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Regular" pitchFamily="2" charset="0"/>
              <a:ea typeface="ＭＳ Ｐゴシック" pitchFamily="50" charset="-128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3074401"/>
            <a:ext cx="5659920" cy="55929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1680" y="3049201"/>
            <a:ext cx="5659920" cy="55929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0080" y="2086560"/>
            <a:ext cx="5659920" cy="89712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11680" y="2086560"/>
            <a:ext cx="5659920" cy="89712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860" y="1435736"/>
            <a:ext cx="11521440" cy="2300288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40080" y="1441443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40080" y="1456563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2" y="1461600"/>
            <a:ext cx="11515769" cy="72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69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640080" y="1456563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37858" y="8741093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37858" y="8741093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7857" y="1006797"/>
            <a:ext cx="4908960" cy="7294087"/>
          </a:xfrm>
        </p:spPr>
        <p:txBody>
          <a:bodyPr/>
          <a:lstStyle>
            <a:lvl1pPr marL="0" indent="0" algn="l" defTabSz="139327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7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3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46656" indent="-246656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3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1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4434" indent="-264434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1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921" y="1088642"/>
            <a:ext cx="7686000" cy="12045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921" y="2454480"/>
            <a:ext cx="7686000" cy="135576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27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180997" y="8324378"/>
            <a:ext cx="3357329" cy="2733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defTabSz="1279943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itchFamily="2" charset="0"/>
                <a:ea typeface="ＭＳ Ｐゴシック" pitchFamily="50" charset="-128"/>
                <a:cs typeface="Arial" pitchFamily="34" charset="0"/>
              </a:rPr>
              <a:t>新日本有限責任監査法人</a:t>
            </a:r>
            <a:endParaRPr kumimoji="1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Regular" pitchFamily="2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78" name="グループ化 77"/>
          <p:cNvGrpSpPr/>
          <p:nvPr userDrawn="1"/>
        </p:nvGrpSpPr>
        <p:grpSpPr>
          <a:xfrm>
            <a:off x="0" y="3367259"/>
            <a:ext cx="12801600" cy="4682636"/>
            <a:chOff x="0" y="2405185"/>
            <a:chExt cx="9144000" cy="3344740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gray">
            <a:xfrm>
              <a:off x="2273498" y="2405185"/>
              <a:ext cx="6870502" cy="2495124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1" name="グループ化 40"/>
            <p:cNvGrpSpPr/>
            <p:nvPr userDrawn="1"/>
          </p:nvGrpSpPr>
          <p:grpSpPr bwMode="black">
            <a:xfrm>
              <a:off x="0" y="4411663"/>
              <a:ext cx="2282826" cy="1338262"/>
              <a:chOff x="0" y="4411663"/>
              <a:chExt cx="2282826" cy="1338262"/>
            </a:xfrm>
          </p:grpSpPr>
          <p:sp>
            <p:nvSpPr>
              <p:cNvPr id="1029" name="Freeform 5"/>
              <p:cNvSpPr>
                <a:spLocks/>
              </p:cNvSpPr>
              <p:nvPr userDrawn="1"/>
            </p:nvSpPr>
            <p:spPr bwMode="black">
              <a:xfrm>
                <a:off x="0" y="4411663"/>
                <a:ext cx="61913" cy="1338262"/>
              </a:xfrm>
              <a:custGeom>
                <a:avLst/>
                <a:gdLst/>
                <a:ahLst/>
                <a:cxnLst>
                  <a:cxn ang="0">
                    <a:pos x="39" y="828"/>
                  </a:cxn>
                  <a:cxn ang="0">
                    <a:pos x="39" y="8"/>
                  </a:cxn>
                  <a:cxn ang="0">
                    <a:pos x="0" y="0"/>
                  </a:cxn>
                  <a:cxn ang="0">
                    <a:pos x="0" y="843"/>
                  </a:cxn>
                  <a:cxn ang="0">
                    <a:pos x="39" y="828"/>
                  </a:cxn>
                </a:cxnLst>
                <a:rect l="0" t="0" r="r" b="b"/>
                <a:pathLst>
                  <a:path w="39" h="843">
                    <a:moveTo>
                      <a:pt x="39" y="828"/>
                    </a:moveTo>
                    <a:lnTo>
                      <a:pt x="39" y="8"/>
                    </a:lnTo>
                    <a:lnTo>
                      <a:pt x="0" y="0"/>
                    </a:lnTo>
                    <a:lnTo>
                      <a:pt x="0" y="843"/>
                    </a:lnTo>
                    <a:lnTo>
                      <a:pt x="39" y="8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Freeform 6"/>
              <p:cNvSpPr>
                <a:spLocks/>
              </p:cNvSpPr>
              <p:nvPr userDrawn="1"/>
            </p:nvSpPr>
            <p:spPr bwMode="black">
              <a:xfrm>
                <a:off x="74613" y="4427538"/>
                <a:ext cx="61913" cy="1293812"/>
              </a:xfrm>
              <a:custGeom>
                <a:avLst/>
                <a:gdLst/>
                <a:ahLst/>
                <a:cxnLst>
                  <a:cxn ang="0">
                    <a:pos x="39" y="801"/>
                  </a:cxn>
                  <a:cxn ang="0">
                    <a:pos x="39" y="9"/>
                  </a:cxn>
                  <a:cxn ang="0">
                    <a:pos x="0" y="0"/>
                  </a:cxn>
                  <a:cxn ang="0">
                    <a:pos x="0" y="815"/>
                  </a:cxn>
                  <a:cxn ang="0">
                    <a:pos x="39" y="801"/>
                  </a:cxn>
                </a:cxnLst>
                <a:rect l="0" t="0" r="r" b="b"/>
                <a:pathLst>
                  <a:path w="39" h="815">
                    <a:moveTo>
                      <a:pt x="39" y="801"/>
                    </a:moveTo>
                    <a:lnTo>
                      <a:pt x="39" y="9"/>
                    </a:lnTo>
                    <a:lnTo>
                      <a:pt x="0" y="0"/>
                    </a:lnTo>
                    <a:lnTo>
                      <a:pt x="0" y="815"/>
                    </a:lnTo>
                    <a:lnTo>
                      <a:pt x="39" y="8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Freeform 7"/>
              <p:cNvSpPr>
                <a:spLocks/>
              </p:cNvSpPr>
              <p:nvPr userDrawn="1"/>
            </p:nvSpPr>
            <p:spPr bwMode="black">
              <a:xfrm>
                <a:off x="150813" y="4443413"/>
                <a:ext cx="60325" cy="1250950"/>
              </a:xfrm>
              <a:custGeom>
                <a:avLst/>
                <a:gdLst/>
                <a:ahLst/>
                <a:cxnLst>
                  <a:cxn ang="0">
                    <a:pos x="38" y="774"/>
                  </a:cxn>
                  <a:cxn ang="0">
                    <a:pos x="38" y="9"/>
                  </a:cxn>
                  <a:cxn ang="0">
                    <a:pos x="0" y="0"/>
                  </a:cxn>
                  <a:cxn ang="0">
                    <a:pos x="0" y="788"/>
                  </a:cxn>
                  <a:cxn ang="0">
                    <a:pos x="38" y="774"/>
                  </a:cxn>
                </a:cxnLst>
                <a:rect l="0" t="0" r="r" b="b"/>
                <a:pathLst>
                  <a:path w="38" h="788">
                    <a:moveTo>
                      <a:pt x="38" y="774"/>
                    </a:moveTo>
                    <a:lnTo>
                      <a:pt x="38" y="9"/>
                    </a:lnTo>
                    <a:lnTo>
                      <a:pt x="0" y="0"/>
                    </a:lnTo>
                    <a:lnTo>
                      <a:pt x="0" y="788"/>
                    </a:lnTo>
                    <a:lnTo>
                      <a:pt x="38" y="7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Freeform 8"/>
              <p:cNvSpPr>
                <a:spLocks/>
              </p:cNvSpPr>
              <p:nvPr userDrawn="1"/>
            </p:nvSpPr>
            <p:spPr bwMode="black">
              <a:xfrm>
                <a:off x="227013" y="4460875"/>
                <a:ext cx="58738" cy="1204912"/>
              </a:xfrm>
              <a:custGeom>
                <a:avLst/>
                <a:gdLst/>
                <a:ahLst/>
                <a:cxnLst>
                  <a:cxn ang="0">
                    <a:pos x="37" y="745"/>
                  </a:cxn>
                  <a:cxn ang="0">
                    <a:pos x="37" y="7"/>
                  </a:cxn>
                  <a:cxn ang="0">
                    <a:pos x="0" y="0"/>
                  </a:cxn>
                  <a:cxn ang="0">
                    <a:pos x="0" y="759"/>
                  </a:cxn>
                  <a:cxn ang="0">
                    <a:pos x="37" y="745"/>
                  </a:cxn>
                </a:cxnLst>
                <a:rect l="0" t="0" r="r" b="b"/>
                <a:pathLst>
                  <a:path w="37" h="759">
                    <a:moveTo>
                      <a:pt x="37" y="745"/>
                    </a:moveTo>
                    <a:lnTo>
                      <a:pt x="37" y="7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7" y="7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" name="Freeform 9"/>
              <p:cNvSpPr>
                <a:spLocks/>
              </p:cNvSpPr>
              <p:nvPr userDrawn="1"/>
            </p:nvSpPr>
            <p:spPr bwMode="black">
              <a:xfrm>
                <a:off x="301625" y="4476750"/>
                <a:ext cx="57150" cy="1160462"/>
              </a:xfrm>
              <a:custGeom>
                <a:avLst/>
                <a:gdLst/>
                <a:ahLst/>
                <a:cxnLst>
                  <a:cxn ang="0">
                    <a:pos x="36" y="718"/>
                  </a:cxn>
                  <a:cxn ang="0">
                    <a:pos x="36" y="7"/>
                  </a:cxn>
                  <a:cxn ang="0">
                    <a:pos x="0" y="0"/>
                  </a:cxn>
                  <a:cxn ang="0">
                    <a:pos x="0" y="731"/>
                  </a:cxn>
                  <a:cxn ang="0">
                    <a:pos x="36" y="718"/>
                  </a:cxn>
                </a:cxnLst>
                <a:rect l="0" t="0" r="r" b="b"/>
                <a:pathLst>
                  <a:path w="36" h="731">
                    <a:moveTo>
                      <a:pt x="36" y="718"/>
                    </a:moveTo>
                    <a:lnTo>
                      <a:pt x="36" y="7"/>
                    </a:lnTo>
                    <a:lnTo>
                      <a:pt x="0" y="0"/>
                    </a:lnTo>
                    <a:lnTo>
                      <a:pt x="0" y="731"/>
                    </a:lnTo>
                    <a:lnTo>
                      <a:pt x="36" y="7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" name="Freeform 10"/>
              <p:cNvSpPr>
                <a:spLocks/>
              </p:cNvSpPr>
              <p:nvPr userDrawn="1"/>
            </p:nvSpPr>
            <p:spPr bwMode="black">
              <a:xfrm>
                <a:off x="377825" y="4492625"/>
                <a:ext cx="55563" cy="1116012"/>
              </a:xfrm>
              <a:custGeom>
                <a:avLst/>
                <a:gdLst/>
                <a:ahLst/>
                <a:cxnLst>
                  <a:cxn ang="0">
                    <a:pos x="35" y="690"/>
                  </a:cxn>
                  <a:cxn ang="0">
                    <a:pos x="35" y="7"/>
                  </a:cxn>
                  <a:cxn ang="0">
                    <a:pos x="0" y="0"/>
                  </a:cxn>
                  <a:cxn ang="0">
                    <a:pos x="0" y="703"/>
                  </a:cxn>
                  <a:cxn ang="0">
                    <a:pos x="35" y="690"/>
                  </a:cxn>
                </a:cxnLst>
                <a:rect l="0" t="0" r="r" b="b"/>
                <a:pathLst>
                  <a:path w="35" h="703">
                    <a:moveTo>
                      <a:pt x="35" y="690"/>
                    </a:moveTo>
                    <a:lnTo>
                      <a:pt x="35" y="7"/>
                    </a:lnTo>
                    <a:lnTo>
                      <a:pt x="0" y="0"/>
                    </a:lnTo>
                    <a:lnTo>
                      <a:pt x="0" y="703"/>
                    </a:lnTo>
                    <a:lnTo>
                      <a:pt x="35" y="6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Freeform 11"/>
              <p:cNvSpPr>
                <a:spLocks/>
              </p:cNvSpPr>
              <p:nvPr userDrawn="1"/>
            </p:nvSpPr>
            <p:spPr bwMode="black">
              <a:xfrm>
                <a:off x="454025" y="4508500"/>
                <a:ext cx="53975" cy="1073150"/>
              </a:xfrm>
              <a:custGeom>
                <a:avLst/>
                <a:gdLst/>
                <a:ahLst/>
                <a:cxnLst>
                  <a:cxn ang="0">
                    <a:pos x="34" y="663"/>
                  </a:cxn>
                  <a:cxn ang="0">
                    <a:pos x="34" y="7"/>
                  </a:cxn>
                  <a:cxn ang="0">
                    <a:pos x="0" y="0"/>
                  </a:cxn>
                  <a:cxn ang="0">
                    <a:pos x="0" y="676"/>
                  </a:cxn>
                  <a:cxn ang="0">
                    <a:pos x="34" y="663"/>
                  </a:cxn>
                </a:cxnLst>
                <a:rect l="0" t="0" r="r" b="b"/>
                <a:pathLst>
                  <a:path w="34" h="676">
                    <a:moveTo>
                      <a:pt x="34" y="663"/>
                    </a:moveTo>
                    <a:lnTo>
                      <a:pt x="34" y="7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34" y="6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black">
              <a:xfrm>
                <a:off x="528638" y="4524375"/>
                <a:ext cx="52388" cy="1028700"/>
              </a:xfrm>
              <a:custGeom>
                <a:avLst/>
                <a:gdLst/>
                <a:ahLst/>
                <a:cxnLst>
                  <a:cxn ang="0">
                    <a:pos x="33" y="635"/>
                  </a:cxn>
                  <a:cxn ang="0">
                    <a:pos x="33" y="7"/>
                  </a:cxn>
                  <a:cxn ang="0">
                    <a:pos x="0" y="0"/>
                  </a:cxn>
                  <a:cxn ang="0">
                    <a:pos x="0" y="648"/>
                  </a:cxn>
                  <a:cxn ang="0">
                    <a:pos x="33" y="635"/>
                  </a:cxn>
                </a:cxnLst>
                <a:rect l="0" t="0" r="r" b="b"/>
                <a:pathLst>
                  <a:path w="33" h="648">
                    <a:moveTo>
                      <a:pt x="33" y="635"/>
                    </a:moveTo>
                    <a:lnTo>
                      <a:pt x="33" y="7"/>
                    </a:lnTo>
                    <a:lnTo>
                      <a:pt x="0" y="0"/>
                    </a:lnTo>
                    <a:lnTo>
                      <a:pt x="0" y="648"/>
                    </a:lnTo>
                    <a:lnTo>
                      <a:pt x="33" y="6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Freeform 13"/>
              <p:cNvSpPr>
                <a:spLocks/>
              </p:cNvSpPr>
              <p:nvPr userDrawn="1"/>
            </p:nvSpPr>
            <p:spPr bwMode="black">
              <a:xfrm>
                <a:off x="604838" y="4540250"/>
                <a:ext cx="50800" cy="984250"/>
              </a:xfrm>
              <a:custGeom>
                <a:avLst/>
                <a:gdLst/>
                <a:ahLst/>
                <a:cxnLst>
                  <a:cxn ang="0">
                    <a:pos x="32" y="608"/>
                  </a:cxn>
                  <a:cxn ang="0">
                    <a:pos x="32" y="7"/>
                  </a:cxn>
                  <a:cxn ang="0">
                    <a:pos x="0" y="0"/>
                  </a:cxn>
                  <a:cxn ang="0">
                    <a:pos x="0" y="620"/>
                  </a:cxn>
                  <a:cxn ang="0">
                    <a:pos x="32" y="608"/>
                  </a:cxn>
                </a:cxnLst>
                <a:rect l="0" t="0" r="r" b="b"/>
                <a:pathLst>
                  <a:path w="32" h="620">
                    <a:moveTo>
                      <a:pt x="32" y="608"/>
                    </a:moveTo>
                    <a:lnTo>
                      <a:pt x="32" y="7"/>
                    </a:lnTo>
                    <a:lnTo>
                      <a:pt x="0" y="0"/>
                    </a:lnTo>
                    <a:lnTo>
                      <a:pt x="0" y="620"/>
                    </a:lnTo>
                    <a:lnTo>
                      <a:pt x="32" y="6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" name="Freeform 14"/>
              <p:cNvSpPr>
                <a:spLocks/>
              </p:cNvSpPr>
              <p:nvPr userDrawn="1"/>
            </p:nvSpPr>
            <p:spPr bwMode="black">
              <a:xfrm>
                <a:off x="681038" y="4557713"/>
                <a:ext cx="49213" cy="938212"/>
              </a:xfrm>
              <a:custGeom>
                <a:avLst/>
                <a:gdLst/>
                <a:ahLst/>
                <a:cxnLst>
                  <a:cxn ang="0">
                    <a:pos x="31" y="580"/>
                  </a:cxn>
                  <a:cxn ang="0">
                    <a:pos x="31" y="6"/>
                  </a:cxn>
                  <a:cxn ang="0">
                    <a:pos x="0" y="0"/>
                  </a:cxn>
                  <a:cxn ang="0">
                    <a:pos x="0" y="591"/>
                  </a:cxn>
                  <a:cxn ang="0">
                    <a:pos x="31" y="580"/>
                  </a:cxn>
                </a:cxnLst>
                <a:rect l="0" t="0" r="r" b="b"/>
                <a:pathLst>
                  <a:path w="31" h="591">
                    <a:moveTo>
                      <a:pt x="31" y="580"/>
                    </a:moveTo>
                    <a:lnTo>
                      <a:pt x="31" y="6"/>
                    </a:lnTo>
                    <a:lnTo>
                      <a:pt x="0" y="0"/>
                    </a:lnTo>
                    <a:lnTo>
                      <a:pt x="0" y="591"/>
                    </a:lnTo>
                    <a:lnTo>
                      <a:pt x="31" y="5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" name="Freeform 15"/>
              <p:cNvSpPr>
                <a:spLocks/>
              </p:cNvSpPr>
              <p:nvPr userDrawn="1"/>
            </p:nvSpPr>
            <p:spPr bwMode="black">
              <a:xfrm>
                <a:off x="755650" y="4573588"/>
                <a:ext cx="47625" cy="895350"/>
              </a:xfrm>
              <a:custGeom>
                <a:avLst/>
                <a:gdLst/>
                <a:ahLst/>
                <a:cxnLst>
                  <a:cxn ang="0">
                    <a:pos x="30" y="552"/>
                  </a:cxn>
                  <a:cxn ang="0">
                    <a:pos x="30" y="6"/>
                  </a:cxn>
                  <a:cxn ang="0">
                    <a:pos x="0" y="0"/>
                  </a:cxn>
                  <a:cxn ang="0">
                    <a:pos x="0" y="564"/>
                  </a:cxn>
                  <a:cxn ang="0">
                    <a:pos x="30" y="552"/>
                  </a:cxn>
                </a:cxnLst>
                <a:rect l="0" t="0" r="r" b="b"/>
                <a:pathLst>
                  <a:path w="30" h="564">
                    <a:moveTo>
                      <a:pt x="30" y="552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564"/>
                    </a:lnTo>
                    <a:lnTo>
                      <a:pt x="30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" name="Freeform 16"/>
              <p:cNvSpPr>
                <a:spLocks/>
              </p:cNvSpPr>
              <p:nvPr userDrawn="1"/>
            </p:nvSpPr>
            <p:spPr bwMode="black">
              <a:xfrm>
                <a:off x="831850" y="4589463"/>
                <a:ext cx="46038" cy="850900"/>
              </a:xfrm>
              <a:custGeom>
                <a:avLst/>
                <a:gdLst/>
                <a:ahLst/>
                <a:cxnLst>
                  <a:cxn ang="0">
                    <a:pos x="29" y="525"/>
                  </a:cxn>
                  <a:cxn ang="0">
                    <a:pos x="29" y="6"/>
                  </a:cxn>
                  <a:cxn ang="0">
                    <a:pos x="0" y="0"/>
                  </a:cxn>
                  <a:cxn ang="0">
                    <a:pos x="0" y="536"/>
                  </a:cxn>
                  <a:cxn ang="0">
                    <a:pos x="29" y="525"/>
                  </a:cxn>
                </a:cxnLst>
                <a:rect l="0" t="0" r="r" b="b"/>
                <a:pathLst>
                  <a:path w="29" h="536">
                    <a:moveTo>
                      <a:pt x="29" y="525"/>
                    </a:moveTo>
                    <a:lnTo>
                      <a:pt x="29" y="6"/>
                    </a:lnTo>
                    <a:lnTo>
                      <a:pt x="0" y="0"/>
                    </a:lnTo>
                    <a:lnTo>
                      <a:pt x="0" y="536"/>
                    </a:lnTo>
                    <a:lnTo>
                      <a:pt x="29" y="5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" name="Freeform 17"/>
              <p:cNvSpPr>
                <a:spLocks/>
              </p:cNvSpPr>
              <p:nvPr userDrawn="1"/>
            </p:nvSpPr>
            <p:spPr bwMode="black">
              <a:xfrm>
                <a:off x="908050" y="4605338"/>
                <a:ext cx="42863" cy="806450"/>
              </a:xfrm>
              <a:custGeom>
                <a:avLst/>
                <a:gdLst/>
                <a:ahLst/>
                <a:cxnLst>
                  <a:cxn ang="0">
                    <a:pos x="27" y="498"/>
                  </a:cxn>
                  <a:cxn ang="0">
                    <a:pos x="27" y="6"/>
                  </a:cxn>
                  <a:cxn ang="0">
                    <a:pos x="0" y="0"/>
                  </a:cxn>
                  <a:cxn ang="0">
                    <a:pos x="0" y="508"/>
                  </a:cxn>
                  <a:cxn ang="0">
                    <a:pos x="27" y="498"/>
                  </a:cxn>
                </a:cxnLst>
                <a:rect l="0" t="0" r="r" b="b"/>
                <a:pathLst>
                  <a:path w="27" h="508">
                    <a:moveTo>
                      <a:pt x="27" y="498"/>
                    </a:moveTo>
                    <a:lnTo>
                      <a:pt x="27" y="6"/>
                    </a:lnTo>
                    <a:lnTo>
                      <a:pt x="0" y="0"/>
                    </a:lnTo>
                    <a:lnTo>
                      <a:pt x="0" y="508"/>
                    </a:lnTo>
                    <a:lnTo>
                      <a:pt x="27" y="4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" name="Freeform 18"/>
              <p:cNvSpPr>
                <a:spLocks/>
              </p:cNvSpPr>
              <p:nvPr userDrawn="1"/>
            </p:nvSpPr>
            <p:spPr bwMode="black">
              <a:xfrm>
                <a:off x="982663" y="4621213"/>
                <a:ext cx="42863" cy="762000"/>
              </a:xfrm>
              <a:custGeom>
                <a:avLst/>
                <a:gdLst/>
                <a:ahLst/>
                <a:cxnLst>
                  <a:cxn ang="0">
                    <a:pos x="27" y="470"/>
                  </a:cxn>
                  <a:cxn ang="0">
                    <a:pos x="27" y="6"/>
                  </a:cxn>
                  <a:cxn ang="0">
                    <a:pos x="0" y="0"/>
                  </a:cxn>
                  <a:cxn ang="0">
                    <a:pos x="0" y="480"/>
                  </a:cxn>
                  <a:cxn ang="0">
                    <a:pos x="27" y="470"/>
                  </a:cxn>
                </a:cxnLst>
                <a:rect l="0" t="0" r="r" b="b"/>
                <a:pathLst>
                  <a:path w="27" h="480">
                    <a:moveTo>
                      <a:pt x="27" y="470"/>
                    </a:moveTo>
                    <a:lnTo>
                      <a:pt x="27" y="6"/>
                    </a:lnTo>
                    <a:lnTo>
                      <a:pt x="0" y="0"/>
                    </a:lnTo>
                    <a:lnTo>
                      <a:pt x="0" y="480"/>
                    </a:lnTo>
                    <a:lnTo>
                      <a:pt x="27" y="4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" name="Freeform 19"/>
              <p:cNvSpPr>
                <a:spLocks/>
              </p:cNvSpPr>
              <p:nvPr userDrawn="1"/>
            </p:nvSpPr>
            <p:spPr bwMode="black">
              <a:xfrm>
                <a:off x="1058863" y="4637088"/>
                <a:ext cx="41275" cy="719137"/>
              </a:xfrm>
              <a:custGeom>
                <a:avLst/>
                <a:gdLst/>
                <a:ahLst/>
                <a:cxnLst>
                  <a:cxn ang="0">
                    <a:pos x="26" y="443"/>
                  </a:cxn>
                  <a:cxn ang="0">
                    <a:pos x="26" y="6"/>
                  </a:cxn>
                  <a:cxn ang="0">
                    <a:pos x="0" y="0"/>
                  </a:cxn>
                  <a:cxn ang="0">
                    <a:pos x="0" y="453"/>
                  </a:cxn>
                  <a:cxn ang="0">
                    <a:pos x="26" y="443"/>
                  </a:cxn>
                </a:cxnLst>
                <a:rect l="0" t="0" r="r" b="b"/>
                <a:pathLst>
                  <a:path w="26" h="453">
                    <a:moveTo>
                      <a:pt x="26" y="443"/>
                    </a:moveTo>
                    <a:lnTo>
                      <a:pt x="26" y="6"/>
                    </a:lnTo>
                    <a:lnTo>
                      <a:pt x="0" y="0"/>
                    </a:lnTo>
                    <a:lnTo>
                      <a:pt x="0" y="453"/>
                    </a:lnTo>
                    <a:lnTo>
                      <a:pt x="26" y="4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" name="Freeform 20"/>
              <p:cNvSpPr>
                <a:spLocks/>
              </p:cNvSpPr>
              <p:nvPr userDrawn="1"/>
            </p:nvSpPr>
            <p:spPr bwMode="black">
              <a:xfrm>
                <a:off x="1133475" y="4652963"/>
                <a:ext cx="39688" cy="674687"/>
              </a:xfrm>
              <a:custGeom>
                <a:avLst/>
                <a:gdLst/>
                <a:ahLst/>
                <a:cxnLst>
                  <a:cxn ang="0">
                    <a:pos x="25" y="415"/>
                  </a:cxn>
                  <a:cxn ang="0">
                    <a:pos x="25" y="6"/>
                  </a:cxn>
                  <a:cxn ang="0">
                    <a:pos x="0" y="0"/>
                  </a:cxn>
                  <a:cxn ang="0">
                    <a:pos x="0" y="425"/>
                  </a:cxn>
                  <a:cxn ang="0">
                    <a:pos x="25" y="415"/>
                  </a:cxn>
                </a:cxnLst>
                <a:rect l="0" t="0" r="r" b="b"/>
                <a:pathLst>
                  <a:path w="25" h="425">
                    <a:moveTo>
                      <a:pt x="25" y="415"/>
                    </a:moveTo>
                    <a:lnTo>
                      <a:pt x="25" y="6"/>
                    </a:lnTo>
                    <a:lnTo>
                      <a:pt x="0" y="0"/>
                    </a:lnTo>
                    <a:lnTo>
                      <a:pt x="0" y="425"/>
                    </a:lnTo>
                    <a:lnTo>
                      <a:pt x="25" y="4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" name="Freeform 21"/>
              <p:cNvSpPr>
                <a:spLocks/>
              </p:cNvSpPr>
              <p:nvPr userDrawn="1"/>
            </p:nvSpPr>
            <p:spPr bwMode="black">
              <a:xfrm>
                <a:off x="1209675" y="4670425"/>
                <a:ext cx="38100" cy="628650"/>
              </a:xfrm>
              <a:custGeom>
                <a:avLst/>
                <a:gdLst/>
                <a:ahLst/>
                <a:cxnLst>
                  <a:cxn ang="0">
                    <a:pos x="24" y="387"/>
                  </a:cxn>
                  <a:cxn ang="0">
                    <a:pos x="24" y="5"/>
                  </a:cxn>
                  <a:cxn ang="0">
                    <a:pos x="0" y="0"/>
                  </a:cxn>
                  <a:cxn ang="0">
                    <a:pos x="0" y="396"/>
                  </a:cxn>
                  <a:cxn ang="0">
                    <a:pos x="24" y="387"/>
                  </a:cxn>
                </a:cxnLst>
                <a:rect l="0" t="0" r="r" b="b"/>
                <a:pathLst>
                  <a:path w="24" h="396">
                    <a:moveTo>
                      <a:pt x="24" y="387"/>
                    </a:moveTo>
                    <a:lnTo>
                      <a:pt x="24" y="5"/>
                    </a:lnTo>
                    <a:lnTo>
                      <a:pt x="0" y="0"/>
                    </a:lnTo>
                    <a:lnTo>
                      <a:pt x="0" y="396"/>
                    </a:lnTo>
                    <a:lnTo>
                      <a:pt x="2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" name="Freeform 22"/>
              <p:cNvSpPr>
                <a:spLocks/>
              </p:cNvSpPr>
              <p:nvPr userDrawn="1"/>
            </p:nvSpPr>
            <p:spPr bwMode="black">
              <a:xfrm>
                <a:off x="1285875" y="4686300"/>
                <a:ext cx="34925" cy="584200"/>
              </a:xfrm>
              <a:custGeom>
                <a:avLst/>
                <a:gdLst/>
                <a:ahLst/>
                <a:cxnLst>
                  <a:cxn ang="0">
                    <a:pos x="22" y="359"/>
                  </a:cxn>
                  <a:cxn ang="0">
                    <a:pos x="22" y="5"/>
                  </a:cxn>
                  <a:cxn ang="0">
                    <a:pos x="0" y="0"/>
                  </a:cxn>
                  <a:cxn ang="0">
                    <a:pos x="0" y="368"/>
                  </a:cxn>
                  <a:cxn ang="0">
                    <a:pos x="22" y="359"/>
                  </a:cxn>
                </a:cxnLst>
                <a:rect l="0" t="0" r="r" b="b"/>
                <a:pathLst>
                  <a:path w="22" h="368">
                    <a:moveTo>
                      <a:pt x="22" y="359"/>
                    </a:moveTo>
                    <a:lnTo>
                      <a:pt x="22" y="5"/>
                    </a:lnTo>
                    <a:lnTo>
                      <a:pt x="0" y="0"/>
                    </a:lnTo>
                    <a:lnTo>
                      <a:pt x="0" y="368"/>
                    </a:lnTo>
                    <a:lnTo>
                      <a:pt x="22" y="3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" name="Freeform 23"/>
              <p:cNvSpPr>
                <a:spLocks/>
              </p:cNvSpPr>
              <p:nvPr userDrawn="1"/>
            </p:nvSpPr>
            <p:spPr bwMode="black">
              <a:xfrm>
                <a:off x="1360488" y="4702175"/>
                <a:ext cx="34925" cy="541337"/>
              </a:xfrm>
              <a:custGeom>
                <a:avLst/>
                <a:gdLst/>
                <a:ahLst/>
                <a:cxnLst>
                  <a:cxn ang="0">
                    <a:pos x="22" y="332"/>
                  </a:cxn>
                  <a:cxn ang="0">
                    <a:pos x="22" y="5"/>
                  </a:cxn>
                  <a:cxn ang="0">
                    <a:pos x="0" y="0"/>
                  </a:cxn>
                  <a:cxn ang="0">
                    <a:pos x="0" y="341"/>
                  </a:cxn>
                  <a:cxn ang="0">
                    <a:pos x="22" y="332"/>
                  </a:cxn>
                </a:cxnLst>
                <a:rect l="0" t="0" r="r" b="b"/>
                <a:pathLst>
                  <a:path w="22" h="341">
                    <a:moveTo>
                      <a:pt x="22" y="332"/>
                    </a:moveTo>
                    <a:lnTo>
                      <a:pt x="22" y="5"/>
                    </a:lnTo>
                    <a:lnTo>
                      <a:pt x="0" y="0"/>
                    </a:lnTo>
                    <a:lnTo>
                      <a:pt x="0" y="341"/>
                    </a:lnTo>
                    <a:lnTo>
                      <a:pt x="22" y="3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" name="Freeform 24"/>
              <p:cNvSpPr>
                <a:spLocks/>
              </p:cNvSpPr>
              <p:nvPr userDrawn="1"/>
            </p:nvSpPr>
            <p:spPr bwMode="black">
              <a:xfrm>
                <a:off x="1436688" y="4718050"/>
                <a:ext cx="33338" cy="496887"/>
              </a:xfrm>
              <a:custGeom>
                <a:avLst/>
                <a:gdLst/>
                <a:ahLst/>
                <a:cxnLst>
                  <a:cxn ang="0">
                    <a:pos x="21" y="305"/>
                  </a:cxn>
                  <a:cxn ang="0">
                    <a:pos x="21" y="5"/>
                  </a:cxn>
                  <a:cxn ang="0">
                    <a:pos x="0" y="0"/>
                  </a:cxn>
                  <a:cxn ang="0">
                    <a:pos x="0" y="313"/>
                  </a:cxn>
                  <a:cxn ang="0">
                    <a:pos x="21" y="305"/>
                  </a:cxn>
                </a:cxnLst>
                <a:rect l="0" t="0" r="r" b="b"/>
                <a:pathLst>
                  <a:path w="21" h="313">
                    <a:moveTo>
                      <a:pt x="21" y="305"/>
                    </a:moveTo>
                    <a:lnTo>
                      <a:pt x="21" y="5"/>
                    </a:lnTo>
                    <a:lnTo>
                      <a:pt x="0" y="0"/>
                    </a:lnTo>
                    <a:lnTo>
                      <a:pt x="0" y="313"/>
                    </a:lnTo>
                    <a:lnTo>
                      <a:pt x="21" y="3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" name="Freeform 25"/>
              <p:cNvSpPr>
                <a:spLocks/>
              </p:cNvSpPr>
              <p:nvPr userDrawn="1"/>
            </p:nvSpPr>
            <p:spPr bwMode="black">
              <a:xfrm>
                <a:off x="1512888" y="4733925"/>
                <a:ext cx="30163" cy="452437"/>
              </a:xfrm>
              <a:custGeom>
                <a:avLst/>
                <a:gdLst/>
                <a:ahLst/>
                <a:cxnLst>
                  <a:cxn ang="0">
                    <a:pos x="19" y="277"/>
                  </a:cxn>
                  <a:cxn ang="0">
                    <a:pos x="19" y="5"/>
                  </a:cxn>
                  <a:cxn ang="0">
                    <a:pos x="0" y="0"/>
                  </a:cxn>
                  <a:cxn ang="0">
                    <a:pos x="0" y="285"/>
                  </a:cxn>
                  <a:cxn ang="0">
                    <a:pos x="19" y="277"/>
                  </a:cxn>
                </a:cxnLst>
                <a:rect l="0" t="0" r="r" b="b"/>
                <a:pathLst>
                  <a:path w="19" h="285">
                    <a:moveTo>
                      <a:pt x="19" y="277"/>
                    </a:moveTo>
                    <a:lnTo>
                      <a:pt x="19" y="5"/>
                    </a:lnTo>
                    <a:lnTo>
                      <a:pt x="0" y="0"/>
                    </a:lnTo>
                    <a:lnTo>
                      <a:pt x="0" y="28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" name="Freeform 26"/>
              <p:cNvSpPr>
                <a:spLocks/>
              </p:cNvSpPr>
              <p:nvPr userDrawn="1"/>
            </p:nvSpPr>
            <p:spPr bwMode="black">
              <a:xfrm>
                <a:off x="1587500" y="4749800"/>
                <a:ext cx="30163" cy="407987"/>
              </a:xfrm>
              <a:custGeom>
                <a:avLst/>
                <a:gdLst/>
                <a:ahLst/>
                <a:cxnLst>
                  <a:cxn ang="0">
                    <a:pos x="19" y="250"/>
                  </a:cxn>
                  <a:cxn ang="0">
                    <a:pos x="19" y="4"/>
                  </a:cxn>
                  <a:cxn ang="0">
                    <a:pos x="0" y="0"/>
                  </a:cxn>
                  <a:cxn ang="0">
                    <a:pos x="0" y="257"/>
                  </a:cxn>
                  <a:cxn ang="0">
                    <a:pos x="19" y="250"/>
                  </a:cxn>
                </a:cxnLst>
                <a:rect l="0" t="0" r="r" b="b"/>
                <a:pathLst>
                  <a:path w="19" h="257">
                    <a:moveTo>
                      <a:pt x="19" y="250"/>
                    </a:moveTo>
                    <a:lnTo>
                      <a:pt x="19" y="4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19" y="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" name="Freeform 27"/>
              <p:cNvSpPr>
                <a:spLocks/>
              </p:cNvSpPr>
              <p:nvPr userDrawn="1"/>
            </p:nvSpPr>
            <p:spPr bwMode="black">
              <a:xfrm>
                <a:off x="1663700" y="4765675"/>
                <a:ext cx="28575" cy="363537"/>
              </a:xfrm>
              <a:custGeom>
                <a:avLst/>
                <a:gdLst/>
                <a:ahLst/>
                <a:cxnLst>
                  <a:cxn ang="0">
                    <a:pos x="18" y="223"/>
                  </a:cxn>
                  <a:cxn ang="0">
                    <a:pos x="18" y="4"/>
                  </a:cxn>
                  <a:cxn ang="0">
                    <a:pos x="0" y="0"/>
                  </a:cxn>
                  <a:cxn ang="0">
                    <a:pos x="0" y="229"/>
                  </a:cxn>
                  <a:cxn ang="0">
                    <a:pos x="18" y="223"/>
                  </a:cxn>
                </a:cxnLst>
                <a:rect l="0" t="0" r="r" b="b"/>
                <a:pathLst>
                  <a:path w="18" h="229">
                    <a:moveTo>
                      <a:pt x="18" y="223"/>
                    </a:moveTo>
                    <a:lnTo>
                      <a:pt x="18" y="4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18" y="2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" name="Freeform 28"/>
              <p:cNvSpPr>
                <a:spLocks/>
              </p:cNvSpPr>
              <p:nvPr userDrawn="1"/>
            </p:nvSpPr>
            <p:spPr bwMode="black">
              <a:xfrm>
                <a:off x="1738313" y="4783138"/>
                <a:ext cx="28575" cy="317500"/>
              </a:xfrm>
              <a:custGeom>
                <a:avLst/>
                <a:gdLst/>
                <a:ahLst/>
                <a:cxnLst>
                  <a:cxn ang="0">
                    <a:pos x="18" y="194"/>
                  </a:cxn>
                  <a:cxn ang="0">
                    <a:pos x="18" y="3"/>
                  </a:cxn>
                  <a:cxn ang="0">
                    <a:pos x="0" y="0"/>
                  </a:cxn>
                  <a:cxn ang="0">
                    <a:pos x="0" y="200"/>
                  </a:cxn>
                  <a:cxn ang="0">
                    <a:pos x="18" y="194"/>
                  </a:cxn>
                </a:cxnLst>
                <a:rect l="0" t="0" r="r" b="b"/>
                <a:pathLst>
                  <a:path w="18" h="200">
                    <a:moveTo>
                      <a:pt x="18" y="194"/>
                    </a:moveTo>
                    <a:lnTo>
                      <a:pt x="18" y="3"/>
                    </a:lnTo>
                    <a:lnTo>
                      <a:pt x="0" y="0"/>
                    </a:lnTo>
                    <a:lnTo>
                      <a:pt x="0" y="200"/>
                    </a:lnTo>
                    <a:lnTo>
                      <a:pt x="18" y="1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" name="Freeform 29"/>
              <p:cNvSpPr>
                <a:spLocks/>
              </p:cNvSpPr>
              <p:nvPr userDrawn="1"/>
            </p:nvSpPr>
            <p:spPr bwMode="black">
              <a:xfrm>
                <a:off x="1814513" y="4799013"/>
                <a:ext cx="25400" cy="274637"/>
              </a:xfrm>
              <a:custGeom>
                <a:avLst/>
                <a:gdLst/>
                <a:ahLst/>
                <a:cxnLst>
                  <a:cxn ang="0">
                    <a:pos x="16" y="167"/>
                  </a:cxn>
                  <a:cxn ang="0">
                    <a:pos x="16" y="4"/>
                  </a:cxn>
                  <a:cxn ang="0">
                    <a:pos x="0" y="0"/>
                  </a:cxn>
                  <a:cxn ang="0">
                    <a:pos x="0" y="173"/>
                  </a:cxn>
                  <a:cxn ang="0">
                    <a:pos x="16" y="167"/>
                  </a:cxn>
                </a:cxnLst>
                <a:rect l="0" t="0" r="r" b="b"/>
                <a:pathLst>
                  <a:path w="16" h="173">
                    <a:moveTo>
                      <a:pt x="16" y="167"/>
                    </a:moveTo>
                    <a:lnTo>
                      <a:pt x="16" y="4"/>
                    </a:lnTo>
                    <a:lnTo>
                      <a:pt x="0" y="0"/>
                    </a:lnTo>
                    <a:lnTo>
                      <a:pt x="0" y="173"/>
                    </a:lnTo>
                    <a:lnTo>
                      <a:pt x="16" y="1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" name="Freeform 30"/>
              <p:cNvSpPr>
                <a:spLocks/>
              </p:cNvSpPr>
              <p:nvPr userDrawn="1"/>
            </p:nvSpPr>
            <p:spPr bwMode="black">
              <a:xfrm>
                <a:off x="1890713" y="4814888"/>
                <a:ext cx="23813" cy="230187"/>
              </a:xfrm>
              <a:custGeom>
                <a:avLst/>
                <a:gdLst/>
                <a:ahLst/>
                <a:cxnLst>
                  <a:cxn ang="0">
                    <a:pos x="15" y="139"/>
                  </a:cxn>
                  <a:cxn ang="0">
                    <a:pos x="15" y="3"/>
                  </a:cxn>
                  <a:cxn ang="0">
                    <a:pos x="0" y="0"/>
                  </a:cxn>
                  <a:cxn ang="0">
                    <a:pos x="0" y="145"/>
                  </a:cxn>
                  <a:cxn ang="0">
                    <a:pos x="15" y="139"/>
                  </a:cxn>
                </a:cxnLst>
                <a:rect l="0" t="0" r="r" b="b"/>
                <a:pathLst>
                  <a:path w="15" h="145">
                    <a:moveTo>
                      <a:pt x="15" y="139"/>
                    </a:moveTo>
                    <a:lnTo>
                      <a:pt x="15" y="3"/>
                    </a:lnTo>
                    <a:lnTo>
                      <a:pt x="0" y="0"/>
                    </a:lnTo>
                    <a:lnTo>
                      <a:pt x="0" y="145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" name="Freeform 31"/>
              <p:cNvSpPr>
                <a:spLocks/>
              </p:cNvSpPr>
              <p:nvPr userDrawn="1"/>
            </p:nvSpPr>
            <p:spPr bwMode="black">
              <a:xfrm>
                <a:off x="1965325" y="4830763"/>
                <a:ext cx="23813" cy="185737"/>
              </a:xfrm>
              <a:custGeom>
                <a:avLst/>
                <a:gdLst/>
                <a:ahLst/>
                <a:cxnLst>
                  <a:cxn ang="0">
                    <a:pos x="15" y="112"/>
                  </a:cxn>
                  <a:cxn ang="0">
                    <a:pos x="15" y="3"/>
                  </a:cxn>
                  <a:cxn ang="0">
                    <a:pos x="0" y="0"/>
                  </a:cxn>
                  <a:cxn ang="0">
                    <a:pos x="0" y="117"/>
                  </a:cxn>
                  <a:cxn ang="0">
                    <a:pos x="15" y="112"/>
                  </a:cxn>
                </a:cxnLst>
                <a:rect l="0" t="0" r="r" b="b"/>
                <a:pathLst>
                  <a:path w="15" h="117">
                    <a:moveTo>
                      <a:pt x="15" y="112"/>
                    </a:moveTo>
                    <a:lnTo>
                      <a:pt x="15" y="3"/>
                    </a:lnTo>
                    <a:lnTo>
                      <a:pt x="0" y="0"/>
                    </a:lnTo>
                    <a:lnTo>
                      <a:pt x="0" y="117"/>
                    </a:lnTo>
                    <a:lnTo>
                      <a:pt x="15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" name="Freeform 32"/>
              <p:cNvSpPr>
                <a:spLocks/>
              </p:cNvSpPr>
              <p:nvPr userDrawn="1"/>
            </p:nvSpPr>
            <p:spPr bwMode="black">
              <a:xfrm>
                <a:off x="2041525" y="4848225"/>
                <a:ext cx="20638" cy="139700"/>
              </a:xfrm>
              <a:custGeom>
                <a:avLst/>
                <a:gdLst/>
                <a:ahLst/>
                <a:cxnLst>
                  <a:cxn ang="0">
                    <a:pos x="13" y="83"/>
                  </a:cxn>
                  <a:cxn ang="0">
                    <a:pos x="13" y="2"/>
                  </a:cxn>
                  <a:cxn ang="0">
                    <a:pos x="0" y="0"/>
                  </a:cxn>
                  <a:cxn ang="0">
                    <a:pos x="0" y="88"/>
                  </a:cxn>
                  <a:cxn ang="0">
                    <a:pos x="13" y="83"/>
                  </a:cxn>
                </a:cxnLst>
                <a:rect l="0" t="0" r="r" b="b"/>
                <a:pathLst>
                  <a:path w="13" h="88">
                    <a:moveTo>
                      <a:pt x="13" y="83"/>
                    </a:moveTo>
                    <a:lnTo>
                      <a:pt x="13" y="2"/>
                    </a:lnTo>
                    <a:lnTo>
                      <a:pt x="0" y="0"/>
                    </a:lnTo>
                    <a:lnTo>
                      <a:pt x="0" y="88"/>
                    </a:lnTo>
                    <a:lnTo>
                      <a:pt x="13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" name="Freeform 33"/>
              <p:cNvSpPr>
                <a:spLocks/>
              </p:cNvSpPr>
              <p:nvPr userDrawn="1"/>
            </p:nvSpPr>
            <p:spPr bwMode="black">
              <a:xfrm>
                <a:off x="2117725" y="4862513"/>
                <a:ext cx="19050" cy="98425"/>
              </a:xfrm>
              <a:custGeom>
                <a:avLst/>
                <a:gdLst/>
                <a:ahLst/>
                <a:cxnLst>
                  <a:cxn ang="0">
                    <a:pos x="12" y="57"/>
                  </a:cxn>
                  <a:cxn ang="0">
                    <a:pos x="12" y="3"/>
                  </a:cxn>
                  <a:cxn ang="0">
                    <a:pos x="0" y="0"/>
                  </a:cxn>
                  <a:cxn ang="0">
                    <a:pos x="0" y="62"/>
                  </a:cxn>
                  <a:cxn ang="0">
                    <a:pos x="12" y="57"/>
                  </a:cxn>
                </a:cxnLst>
                <a:rect l="0" t="0" r="r" b="b"/>
                <a:pathLst>
                  <a:path w="12" h="62">
                    <a:moveTo>
                      <a:pt x="12" y="57"/>
                    </a:moveTo>
                    <a:lnTo>
                      <a:pt x="12" y="3"/>
                    </a:lnTo>
                    <a:lnTo>
                      <a:pt x="0" y="0"/>
                    </a:lnTo>
                    <a:lnTo>
                      <a:pt x="0" y="62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" name="Freeform 34"/>
              <p:cNvSpPr>
                <a:spLocks/>
              </p:cNvSpPr>
              <p:nvPr userDrawn="1"/>
            </p:nvSpPr>
            <p:spPr bwMode="black">
              <a:xfrm>
                <a:off x="2192338" y="4879975"/>
                <a:ext cx="17463" cy="52387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11" y="2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1" y="29"/>
                  </a:cxn>
                </a:cxnLst>
                <a:rect l="0" t="0" r="r" b="b"/>
                <a:pathLst>
                  <a:path w="11" h="33">
                    <a:moveTo>
                      <a:pt x="11" y="29"/>
                    </a:moveTo>
                    <a:lnTo>
                      <a:pt x="11" y="2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" name="Freeform 35"/>
              <p:cNvSpPr>
                <a:spLocks/>
              </p:cNvSpPr>
              <p:nvPr userDrawn="1"/>
            </p:nvSpPr>
            <p:spPr bwMode="black">
              <a:xfrm>
                <a:off x="2252663" y="4891088"/>
                <a:ext cx="30163" cy="19050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9" y="5"/>
                  </a:cxn>
                </a:cxnLst>
                <a:rect l="0" t="0" r="r" b="b"/>
                <a:pathLst>
                  <a:path w="19" h="12">
                    <a:moveTo>
                      <a:pt x="19" y="5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76" name="グループ化 75"/>
          <p:cNvGrpSpPr/>
          <p:nvPr userDrawn="1"/>
        </p:nvGrpSpPr>
        <p:grpSpPr bwMode="black">
          <a:xfrm>
            <a:off x="3180400" y="8041008"/>
            <a:ext cx="1377951" cy="1044575"/>
            <a:chOff x="2271713" y="5743575"/>
            <a:chExt cx="984251" cy="746125"/>
          </a:xfrm>
        </p:grpSpPr>
        <p:sp>
          <p:nvSpPr>
            <p:cNvPr id="1063" name="Freeform 39"/>
            <p:cNvSpPr>
              <a:spLocks/>
            </p:cNvSpPr>
            <p:nvPr userDrawn="1"/>
          </p:nvSpPr>
          <p:spPr bwMode="black">
            <a:xfrm>
              <a:off x="2278063" y="5743575"/>
              <a:ext cx="319088" cy="398463"/>
            </a:xfrm>
            <a:custGeom>
              <a:avLst/>
              <a:gdLst/>
              <a:ahLst/>
              <a:cxnLst>
                <a:cxn ang="0">
                  <a:pos x="76" y="152"/>
                </a:cxn>
                <a:cxn ang="0">
                  <a:pos x="167" y="152"/>
                </a:cxn>
                <a:cxn ang="0">
                  <a:pos x="167" y="99"/>
                </a:cxn>
                <a:cxn ang="0">
                  <a:pos x="76" y="99"/>
                </a:cxn>
                <a:cxn ang="0">
                  <a:pos x="76" y="58"/>
                </a:cxn>
                <a:cxn ang="0">
                  <a:pos x="176" y="58"/>
                </a:cxn>
                <a:cxn ang="0">
                  <a:pos x="143" y="0"/>
                </a:cxn>
                <a:cxn ang="0">
                  <a:pos x="0" y="0"/>
                </a:cxn>
                <a:cxn ang="0">
                  <a:pos x="0" y="251"/>
                </a:cxn>
                <a:cxn ang="0">
                  <a:pos x="201" y="251"/>
                </a:cxn>
                <a:cxn ang="0">
                  <a:pos x="201" y="194"/>
                </a:cxn>
                <a:cxn ang="0">
                  <a:pos x="76" y="194"/>
                </a:cxn>
                <a:cxn ang="0">
                  <a:pos x="76" y="152"/>
                </a:cxn>
              </a:cxnLst>
              <a:rect l="0" t="0" r="r" b="b"/>
              <a:pathLst>
                <a:path w="201" h="251">
                  <a:moveTo>
                    <a:pt x="76" y="152"/>
                  </a:moveTo>
                  <a:lnTo>
                    <a:pt x="167" y="152"/>
                  </a:lnTo>
                  <a:lnTo>
                    <a:pt x="167" y="99"/>
                  </a:lnTo>
                  <a:lnTo>
                    <a:pt x="76" y="99"/>
                  </a:lnTo>
                  <a:lnTo>
                    <a:pt x="76" y="58"/>
                  </a:lnTo>
                  <a:lnTo>
                    <a:pt x="176" y="58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201" y="251"/>
                  </a:lnTo>
                  <a:lnTo>
                    <a:pt x="201" y="194"/>
                  </a:lnTo>
                  <a:lnTo>
                    <a:pt x="76" y="194"/>
                  </a:lnTo>
                  <a:lnTo>
                    <a:pt x="76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 userDrawn="1"/>
          </p:nvSpPr>
          <p:spPr bwMode="black">
            <a:xfrm>
              <a:off x="2543176" y="5743575"/>
              <a:ext cx="396875" cy="3984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25" y="82"/>
                </a:cxn>
                <a:cxn ang="0">
                  <a:pos x="83" y="0"/>
                </a:cxn>
                <a:cxn ang="0">
                  <a:pos x="0" y="0"/>
                </a:cxn>
                <a:cxn ang="0">
                  <a:pos x="87" y="152"/>
                </a:cxn>
                <a:cxn ang="0">
                  <a:pos x="87" y="251"/>
                </a:cxn>
                <a:cxn ang="0">
                  <a:pos x="162" y="251"/>
                </a:cxn>
                <a:cxn ang="0">
                  <a:pos x="162" y="152"/>
                </a:cxn>
                <a:cxn ang="0">
                  <a:pos x="250" y="0"/>
                </a:cxn>
                <a:cxn ang="0">
                  <a:pos x="168" y="0"/>
                </a:cxn>
              </a:cxnLst>
              <a:rect l="0" t="0" r="r" b="b"/>
              <a:pathLst>
                <a:path w="250" h="251">
                  <a:moveTo>
                    <a:pt x="168" y="0"/>
                  </a:moveTo>
                  <a:lnTo>
                    <a:pt x="125" y="8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87" y="152"/>
                  </a:lnTo>
                  <a:lnTo>
                    <a:pt x="87" y="251"/>
                  </a:lnTo>
                  <a:lnTo>
                    <a:pt x="162" y="251"/>
                  </a:lnTo>
                  <a:lnTo>
                    <a:pt x="162" y="152"/>
                  </a:lnTo>
                  <a:lnTo>
                    <a:pt x="250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 noEditPoints="1"/>
            </p:cNvSpPr>
            <p:nvPr userDrawn="1"/>
          </p:nvSpPr>
          <p:spPr bwMode="black">
            <a:xfrm>
              <a:off x="2278063" y="6240463"/>
              <a:ext cx="76200" cy="96838"/>
            </a:xfrm>
            <a:custGeom>
              <a:avLst/>
              <a:gdLst/>
              <a:ahLst/>
              <a:cxnLst>
                <a:cxn ang="0">
                  <a:pos x="1335" y="1178"/>
                </a:cxn>
                <a:cxn ang="0">
                  <a:pos x="1079" y="793"/>
                </a:cxn>
                <a:cxn ang="0">
                  <a:pos x="1276" y="451"/>
                </a:cxn>
                <a:cxn ang="0">
                  <a:pos x="738" y="0"/>
                </a:cxn>
                <a:cxn ang="0">
                  <a:pos x="0" y="0"/>
                </a:cxn>
                <a:cxn ang="0">
                  <a:pos x="0" y="1732"/>
                </a:cxn>
                <a:cxn ang="0">
                  <a:pos x="731" y="1732"/>
                </a:cxn>
                <a:cxn ang="0">
                  <a:pos x="1335" y="1178"/>
                </a:cxn>
                <a:cxn ang="0">
                  <a:pos x="732" y="1439"/>
                </a:cxn>
                <a:cxn ang="0">
                  <a:pos x="322" y="1439"/>
                </a:cxn>
                <a:cxn ang="0">
                  <a:pos x="322" y="946"/>
                </a:cxn>
                <a:cxn ang="0">
                  <a:pos x="732" y="946"/>
                </a:cxn>
                <a:cxn ang="0">
                  <a:pos x="995" y="1191"/>
                </a:cxn>
                <a:cxn ang="0">
                  <a:pos x="732" y="1439"/>
                </a:cxn>
                <a:cxn ang="0">
                  <a:pos x="729" y="664"/>
                </a:cxn>
                <a:cxn ang="0">
                  <a:pos x="322" y="664"/>
                </a:cxn>
                <a:cxn ang="0">
                  <a:pos x="322" y="294"/>
                </a:cxn>
                <a:cxn ang="0">
                  <a:pos x="712" y="294"/>
                </a:cxn>
                <a:cxn ang="0">
                  <a:pos x="941" y="480"/>
                </a:cxn>
                <a:cxn ang="0">
                  <a:pos x="729" y="664"/>
                </a:cxn>
              </a:cxnLst>
              <a:rect l="0" t="0" r="r" b="b"/>
              <a:pathLst>
                <a:path w="1335" h="1732">
                  <a:moveTo>
                    <a:pt x="1335" y="1178"/>
                  </a:moveTo>
                  <a:cubicBezTo>
                    <a:pt x="1335" y="938"/>
                    <a:pt x="1169" y="833"/>
                    <a:pt x="1079" y="793"/>
                  </a:cubicBezTo>
                  <a:cubicBezTo>
                    <a:pt x="1198" y="729"/>
                    <a:pt x="1276" y="595"/>
                    <a:pt x="1276" y="451"/>
                  </a:cubicBezTo>
                  <a:cubicBezTo>
                    <a:pt x="1276" y="164"/>
                    <a:pt x="1080" y="0"/>
                    <a:pt x="7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32"/>
                    <a:pt x="0" y="1732"/>
                    <a:pt x="0" y="1732"/>
                  </a:cubicBezTo>
                  <a:cubicBezTo>
                    <a:pt x="731" y="1732"/>
                    <a:pt x="731" y="1732"/>
                    <a:pt x="731" y="1732"/>
                  </a:cubicBezTo>
                  <a:cubicBezTo>
                    <a:pt x="1109" y="1732"/>
                    <a:pt x="1335" y="1525"/>
                    <a:pt x="1335" y="1178"/>
                  </a:cubicBezTo>
                  <a:close/>
                  <a:moveTo>
                    <a:pt x="732" y="1439"/>
                  </a:moveTo>
                  <a:cubicBezTo>
                    <a:pt x="322" y="1439"/>
                    <a:pt x="322" y="1439"/>
                    <a:pt x="322" y="1439"/>
                  </a:cubicBezTo>
                  <a:cubicBezTo>
                    <a:pt x="322" y="946"/>
                    <a:pt x="322" y="946"/>
                    <a:pt x="322" y="946"/>
                  </a:cubicBezTo>
                  <a:cubicBezTo>
                    <a:pt x="732" y="946"/>
                    <a:pt x="732" y="946"/>
                    <a:pt x="732" y="946"/>
                  </a:cubicBezTo>
                  <a:cubicBezTo>
                    <a:pt x="907" y="946"/>
                    <a:pt x="995" y="1028"/>
                    <a:pt x="995" y="1191"/>
                  </a:cubicBezTo>
                  <a:cubicBezTo>
                    <a:pt x="995" y="1349"/>
                    <a:pt x="899" y="1439"/>
                    <a:pt x="732" y="1439"/>
                  </a:cubicBezTo>
                  <a:close/>
                  <a:moveTo>
                    <a:pt x="729" y="664"/>
                  </a:moveTo>
                  <a:cubicBezTo>
                    <a:pt x="322" y="664"/>
                    <a:pt x="322" y="664"/>
                    <a:pt x="322" y="664"/>
                  </a:cubicBezTo>
                  <a:cubicBezTo>
                    <a:pt x="322" y="294"/>
                    <a:pt x="322" y="294"/>
                    <a:pt x="322" y="294"/>
                  </a:cubicBezTo>
                  <a:cubicBezTo>
                    <a:pt x="712" y="294"/>
                    <a:pt x="712" y="294"/>
                    <a:pt x="712" y="294"/>
                  </a:cubicBezTo>
                  <a:cubicBezTo>
                    <a:pt x="866" y="294"/>
                    <a:pt x="941" y="355"/>
                    <a:pt x="941" y="480"/>
                  </a:cubicBezTo>
                  <a:cubicBezTo>
                    <a:pt x="941" y="564"/>
                    <a:pt x="904" y="664"/>
                    <a:pt x="729" y="66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 userDrawn="1"/>
          </p:nvSpPr>
          <p:spPr bwMode="black">
            <a:xfrm>
              <a:off x="2365376" y="6265863"/>
              <a:ext cx="61913" cy="73025"/>
            </a:xfrm>
            <a:custGeom>
              <a:avLst/>
              <a:gdLst/>
              <a:ahLst/>
              <a:cxnLst>
                <a:cxn ang="0">
                  <a:pos x="478" y="1292"/>
                </a:cxn>
                <a:cxn ang="0">
                  <a:pos x="780" y="1164"/>
                </a:cxn>
                <a:cxn ang="0">
                  <a:pos x="780" y="1265"/>
                </a:cxn>
                <a:cxn ang="0">
                  <a:pos x="1093" y="1265"/>
                </a:cxn>
                <a:cxn ang="0">
                  <a:pos x="1093" y="0"/>
                </a:cxn>
                <a:cxn ang="0">
                  <a:pos x="780" y="0"/>
                </a:cxn>
                <a:cxn ang="0">
                  <a:pos x="780" y="699"/>
                </a:cxn>
                <a:cxn ang="0">
                  <a:pos x="545" y="1006"/>
                </a:cxn>
                <a:cxn ang="0">
                  <a:pos x="313" y="697"/>
                </a:cxn>
                <a:cxn ang="0">
                  <a:pos x="313" y="0"/>
                </a:cxn>
                <a:cxn ang="0">
                  <a:pos x="0" y="0"/>
                </a:cxn>
                <a:cxn ang="0">
                  <a:pos x="0" y="715"/>
                </a:cxn>
                <a:cxn ang="0">
                  <a:pos x="478" y="1292"/>
                </a:cxn>
              </a:cxnLst>
              <a:rect l="0" t="0" r="r" b="b"/>
              <a:pathLst>
                <a:path w="1093" h="1292">
                  <a:moveTo>
                    <a:pt x="478" y="1292"/>
                  </a:moveTo>
                  <a:cubicBezTo>
                    <a:pt x="602" y="1292"/>
                    <a:pt x="703" y="1249"/>
                    <a:pt x="780" y="1164"/>
                  </a:cubicBezTo>
                  <a:cubicBezTo>
                    <a:pt x="780" y="1265"/>
                    <a:pt x="780" y="1265"/>
                    <a:pt x="780" y="1265"/>
                  </a:cubicBezTo>
                  <a:cubicBezTo>
                    <a:pt x="1093" y="1265"/>
                    <a:pt x="1093" y="1265"/>
                    <a:pt x="1093" y="1265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80" y="699"/>
                    <a:pt x="780" y="699"/>
                    <a:pt x="780" y="699"/>
                  </a:cubicBezTo>
                  <a:cubicBezTo>
                    <a:pt x="780" y="902"/>
                    <a:pt x="701" y="1006"/>
                    <a:pt x="545" y="1006"/>
                  </a:cubicBezTo>
                  <a:cubicBezTo>
                    <a:pt x="386" y="1006"/>
                    <a:pt x="313" y="908"/>
                    <a:pt x="313" y="697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930"/>
                    <a:pt x="62" y="1292"/>
                    <a:pt x="478" y="129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 userDrawn="1"/>
          </p:nvSpPr>
          <p:spPr bwMode="black">
            <a:xfrm>
              <a:off x="2616201" y="6264275"/>
              <a:ext cx="60325" cy="73025"/>
            </a:xfrm>
            <a:custGeom>
              <a:avLst/>
              <a:gdLst/>
              <a:ahLst/>
              <a:cxnLst>
                <a:cxn ang="0">
                  <a:pos x="312" y="594"/>
                </a:cxn>
                <a:cxn ang="0">
                  <a:pos x="552" y="287"/>
                </a:cxn>
                <a:cxn ang="0">
                  <a:pos x="780" y="596"/>
                </a:cxn>
                <a:cxn ang="0">
                  <a:pos x="780" y="1293"/>
                </a:cxn>
                <a:cxn ang="0">
                  <a:pos x="1093" y="1293"/>
                </a:cxn>
                <a:cxn ang="0">
                  <a:pos x="1093" y="578"/>
                </a:cxn>
                <a:cxn ang="0">
                  <a:pos x="629" y="0"/>
                </a:cxn>
                <a:cxn ang="0">
                  <a:pos x="312" y="134"/>
                </a:cxn>
                <a:cxn ang="0">
                  <a:pos x="312" y="28"/>
                </a:cxn>
                <a:cxn ang="0">
                  <a:pos x="0" y="28"/>
                </a:cxn>
                <a:cxn ang="0">
                  <a:pos x="0" y="1293"/>
                </a:cxn>
                <a:cxn ang="0">
                  <a:pos x="312" y="1293"/>
                </a:cxn>
                <a:cxn ang="0">
                  <a:pos x="312" y="594"/>
                </a:cxn>
              </a:cxnLst>
              <a:rect l="0" t="0" r="r" b="b"/>
              <a:pathLst>
                <a:path w="1093" h="1293">
                  <a:moveTo>
                    <a:pt x="312" y="594"/>
                  </a:moveTo>
                  <a:cubicBezTo>
                    <a:pt x="312" y="393"/>
                    <a:pt x="395" y="287"/>
                    <a:pt x="552" y="287"/>
                  </a:cubicBezTo>
                  <a:cubicBezTo>
                    <a:pt x="708" y="287"/>
                    <a:pt x="780" y="385"/>
                    <a:pt x="780" y="596"/>
                  </a:cubicBezTo>
                  <a:cubicBezTo>
                    <a:pt x="780" y="1293"/>
                    <a:pt x="780" y="1293"/>
                    <a:pt x="780" y="1293"/>
                  </a:cubicBezTo>
                  <a:cubicBezTo>
                    <a:pt x="1093" y="1293"/>
                    <a:pt x="1093" y="1293"/>
                    <a:pt x="1093" y="1293"/>
                  </a:cubicBezTo>
                  <a:cubicBezTo>
                    <a:pt x="1093" y="578"/>
                    <a:pt x="1093" y="578"/>
                    <a:pt x="1093" y="578"/>
                  </a:cubicBezTo>
                  <a:cubicBezTo>
                    <a:pt x="1093" y="200"/>
                    <a:pt x="932" y="0"/>
                    <a:pt x="629" y="0"/>
                  </a:cubicBezTo>
                  <a:cubicBezTo>
                    <a:pt x="500" y="0"/>
                    <a:pt x="389" y="48"/>
                    <a:pt x="312" y="134"/>
                  </a:cubicBezTo>
                  <a:cubicBezTo>
                    <a:pt x="312" y="28"/>
                    <a:pt x="312" y="28"/>
                    <a:pt x="3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93"/>
                    <a:pt x="0" y="1293"/>
                    <a:pt x="0" y="1293"/>
                  </a:cubicBezTo>
                  <a:cubicBezTo>
                    <a:pt x="312" y="1293"/>
                    <a:pt x="312" y="1293"/>
                    <a:pt x="312" y="1293"/>
                  </a:cubicBezTo>
                  <a:lnTo>
                    <a:pt x="312" y="5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black">
            <a:xfrm>
              <a:off x="2443163" y="6265863"/>
              <a:ext cx="17463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 userDrawn="1"/>
          </p:nvSpPr>
          <p:spPr bwMode="black">
            <a:xfrm>
              <a:off x="2476501" y="6237288"/>
              <a:ext cx="17463" cy="10001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1" y="63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0" y="63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1" y="63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 noEditPoints="1"/>
            </p:cNvSpPr>
            <p:nvPr userDrawn="1"/>
          </p:nvSpPr>
          <p:spPr bwMode="black">
            <a:xfrm>
              <a:off x="2505076" y="6237288"/>
              <a:ext cx="61913" cy="101600"/>
            </a:xfrm>
            <a:custGeom>
              <a:avLst/>
              <a:gdLst/>
              <a:ahLst/>
              <a:cxnLst>
                <a:cxn ang="0">
                  <a:pos x="777" y="615"/>
                </a:cxn>
                <a:cxn ang="0">
                  <a:pos x="496" y="499"/>
                </a:cxn>
                <a:cxn ang="0">
                  <a:pos x="0" y="1146"/>
                </a:cxn>
                <a:cxn ang="0">
                  <a:pos x="490" y="1818"/>
                </a:cxn>
                <a:cxn ang="0">
                  <a:pos x="777" y="1694"/>
                </a:cxn>
                <a:cxn ang="0">
                  <a:pos x="777" y="1791"/>
                </a:cxn>
                <a:cxn ang="0">
                  <a:pos x="1089" y="1791"/>
                </a:cxn>
                <a:cxn ang="0">
                  <a:pos x="1089" y="0"/>
                </a:cxn>
                <a:cxn ang="0">
                  <a:pos x="777" y="156"/>
                </a:cxn>
                <a:cxn ang="0">
                  <a:pos x="777" y="615"/>
                </a:cxn>
                <a:cxn ang="0">
                  <a:pos x="557" y="1530"/>
                </a:cxn>
                <a:cxn ang="0">
                  <a:pos x="319" y="1138"/>
                </a:cxn>
                <a:cxn ang="0">
                  <a:pos x="553" y="785"/>
                </a:cxn>
                <a:cxn ang="0">
                  <a:pos x="777" y="908"/>
                </a:cxn>
                <a:cxn ang="0">
                  <a:pos x="777" y="1405"/>
                </a:cxn>
                <a:cxn ang="0">
                  <a:pos x="557" y="1530"/>
                </a:cxn>
              </a:cxnLst>
              <a:rect l="0" t="0" r="r" b="b"/>
              <a:pathLst>
                <a:path w="1089" h="1818">
                  <a:moveTo>
                    <a:pt x="777" y="615"/>
                  </a:moveTo>
                  <a:cubicBezTo>
                    <a:pt x="700" y="536"/>
                    <a:pt x="602" y="499"/>
                    <a:pt x="496" y="499"/>
                  </a:cubicBezTo>
                  <a:cubicBezTo>
                    <a:pt x="190" y="499"/>
                    <a:pt x="0" y="747"/>
                    <a:pt x="0" y="1146"/>
                  </a:cubicBezTo>
                  <a:cubicBezTo>
                    <a:pt x="0" y="1567"/>
                    <a:pt x="183" y="1818"/>
                    <a:pt x="490" y="1818"/>
                  </a:cubicBezTo>
                  <a:cubicBezTo>
                    <a:pt x="595" y="1818"/>
                    <a:pt x="693" y="1779"/>
                    <a:pt x="777" y="1694"/>
                  </a:cubicBezTo>
                  <a:cubicBezTo>
                    <a:pt x="777" y="1791"/>
                    <a:pt x="777" y="1791"/>
                    <a:pt x="777" y="1791"/>
                  </a:cubicBezTo>
                  <a:cubicBezTo>
                    <a:pt x="1089" y="1791"/>
                    <a:pt x="1089" y="1791"/>
                    <a:pt x="1089" y="1791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777" y="156"/>
                    <a:pt x="777" y="156"/>
                    <a:pt x="777" y="156"/>
                  </a:cubicBezTo>
                  <a:lnTo>
                    <a:pt x="777" y="615"/>
                  </a:lnTo>
                  <a:close/>
                  <a:moveTo>
                    <a:pt x="557" y="1530"/>
                  </a:moveTo>
                  <a:cubicBezTo>
                    <a:pt x="448" y="1530"/>
                    <a:pt x="319" y="1462"/>
                    <a:pt x="319" y="1138"/>
                  </a:cubicBezTo>
                  <a:cubicBezTo>
                    <a:pt x="319" y="846"/>
                    <a:pt x="446" y="785"/>
                    <a:pt x="553" y="785"/>
                  </a:cubicBezTo>
                  <a:cubicBezTo>
                    <a:pt x="670" y="785"/>
                    <a:pt x="740" y="855"/>
                    <a:pt x="777" y="908"/>
                  </a:cubicBezTo>
                  <a:cubicBezTo>
                    <a:pt x="777" y="1405"/>
                    <a:pt x="777" y="1405"/>
                    <a:pt x="777" y="1405"/>
                  </a:cubicBezTo>
                  <a:cubicBezTo>
                    <a:pt x="730" y="1466"/>
                    <a:pt x="673" y="1530"/>
                    <a:pt x="557" y="15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 noEditPoints="1"/>
            </p:cNvSpPr>
            <p:nvPr userDrawn="1"/>
          </p:nvSpPr>
          <p:spPr bwMode="black">
            <a:xfrm>
              <a:off x="2898776" y="6238875"/>
              <a:ext cx="60325" cy="100013"/>
            </a:xfrm>
            <a:custGeom>
              <a:avLst/>
              <a:gdLst/>
              <a:ahLst/>
              <a:cxnLst>
                <a:cxn ang="0">
                  <a:pos x="593" y="467"/>
                </a:cxn>
                <a:cxn ang="0">
                  <a:pos x="313" y="584"/>
                </a:cxn>
                <a:cxn ang="0">
                  <a:pos x="313" y="0"/>
                </a:cxn>
                <a:cxn ang="0">
                  <a:pos x="0" y="156"/>
                </a:cxn>
                <a:cxn ang="0">
                  <a:pos x="0" y="1759"/>
                </a:cxn>
                <a:cxn ang="0">
                  <a:pos x="313" y="1759"/>
                </a:cxn>
                <a:cxn ang="0">
                  <a:pos x="313" y="1664"/>
                </a:cxn>
                <a:cxn ang="0">
                  <a:pos x="600" y="1786"/>
                </a:cxn>
                <a:cxn ang="0">
                  <a:pos x="1090" y="1114"/>
                </a:cxn>
                <a:cxn ang="0">
                  <a:pos x="593" y="467"/>
                </a:cxn>
                <a:cxn ang="0">
                  <a:pos x="535" y="753"/>
                </a:cxn>
                <a:cxn ang="0">
                  <a:pos x="771" y="1106"/>
                </a:cxn>
                <a:cxn ang="0">
                  <a:pos x="541" y="1498"/>
                </a:cxn>
                <a:cxn ang="0">
                  <a:pos x="313" y="1379"/>
                </a:cxn>
                <a:cxn ang="0">
                  <a:pos x="313" y="881"/>
                </a:cxn>
                <a:cxn ang="0">
                  <a:pos x="535" y="753"/>
                </a:cxn>
              </a:cxnLst>
              <a:rect l="0" t="0" r="r" b="b"/>
              <a:pathLst>
                <a:path w="1090" h="1786">
                  <a:moveTo>
                    <a:pt x="593" y="467"/>
                  </a:moveTo>
                  <a:cubicBezTo>
                    <a:pt x="496" y="467"/>
                    <a:pt x="392" y="510"/>
                    <a:pt x="313" y="584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759"/>
                    <a:pt x="0" y="1759"/>
                    <a:pt x="0" y="1759"/>
                  </a:cubicBezTo>
                  <a:cubicBezTo>
                    <a:pt x="313" y="1759"/>
                    <a:pt x="313" y="1759"/>
                    <a:pt x="313" y="1759"/>
                  </a:cubicBezTo>
                  <a:cubicBezTo>
                    <a:pt x="313" y="1664"/>
                    <a:pt x="313" y="1664"/>
                    <a:pt x="313" y="1664"/>
                  </a:cubicBezTo>
                  <a:cubicBezTo>
                    <a:pt x="390" y="1744"/>
                    <a:pt x="489" y="1786"/>
                    <a:pt x="600" y="1786"/>
                  </a:cubicBezTo>
                  <a:cubicBezTo>
                    <a:pt x="911" y="1786"/>
                    <a:pt x="1090" y="1541"/>
                    <a:pt x="1090" y="1114"/>
                  </a:cubicBezTo>
                  <a:cubicBezTo>
                    <a:pt x="1090" y="715"/>
                    <a:pt x="900" y="467"/>
                    <a:pt x="593" y="467"/>
                  </a:cubicBezTo>
                  <a:close/>
                  <a:moveTo>
                    <a:pt x="535" y="753"/>
                  </a:moveTo>
                  <a:cubicBezTo>
                    <a:pt x="649" y="753"/>
                    <a:pt x="771" y="846"/>
                    <a:pt x="771" y="1106"/>
                  </a:cubicBezTo>
                  <a:cubicBezTo>
                    <a:pt x="771" y="1370"/>
                    <a:pt x="696" y="1498"/>
                    <a:pt x="541" y="1498"/>
                  </a:cubicBezTo>
                  <a:cubicBezTo>
                    <a:pt x="424" y="1498"/>
                    <a:pt x="346" y="1420"/>
                    <a:pt x="313" y="1379"/>
                  </a:cubicBezTo>
                  <a:cubicBezTo>
                    <a:pt x="313" y="881"/>
                    <a:pt x="313" y="881"/>
                    <a:pt x="313" y="881"/>
                  </a:cubicBezTo>
                  <a:cubicBezTo>
                    <a:pt x="364" y="802"/>
                    <a:pt x="443" y="753"/>
                    <a:pt x="535" y="7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 noEditPoints="1"/>
            </p:cNvSpPr>
            <p:nvPr userDrawn="1"/>
          </p:nvSpPr>
          <p:spPr bwMode="black">
            <a:xfrm>
              <a:off x="2689226" y="6264275"/>
              <a:ext cx="60325" cy="101600"/>
            </a:xfrm>
            <a:custGeom>
              <a:avLst/>
              <a:gdLst/>
              <a:ahLst/>
              <a:cxnLst>
                <a:cxn ang="0">
                  <a:pos x="778" y="116"/>
                </a:cxn>
                <a:cxn ang="0">
                  <a:pos x="497" y="0"/>
                </a:cxn>
                <a:cxn ang="0">
                  <a:pos x="0" y="647"/>
                </a:cxn>
                <a:cxn ang="0">
                  <a:pos x="490" y="1319"/>
                </a:cxn>
                <a:cxn ang="0">
                  <a:pos x="778" y="1197"/>
                </a:cxn>
                <a:cxn ang="0">
                  <a:pos x="778" y="1227"/>
                </a:cxn>
                <a:cxn ang="0">
                  <a:pos x="373" y="1562"/>
                </a:cxn>
                <a:cxn ang="0">
                  <a:pos x="359" y="1562"/>
                </a:cxn>
                <a:cxn ang="0">
                  <a:pos x="470" y="1808"/>
                </a:cxn>
                <a:cxn ang="0">
                  <a:pos x="476" y="1808"/>
                </a:cxn>
                <a:cxn ang="0">
                  <a:pos x="1090" y="1175"/>
                </a:cxn>
                <a:cxn ang="0">
                  <a:pos x="1090" y="27"/>
                </a:cxn>
                <a:cxn ang="0">
                  <a:pos x="778" y="27"/>
                </a:cxn>
                <a:cxn ang="0">
                  <a:pos x="778" y="116"/>
                </a:cxn>
                <a:cxn ang="0">
                  <a:pos x="778" y="410"/>
                </a:cxn>
                <a:cxn ang="0">
                  <a:pos x="778" y="907"/>
                </a:cxn>
                <a:cxn ang="0">
                  <a:pos x="556" y="1032"/>
                </a:cxn>
                <a:cxn ang="0">
                  <a:pos x="319" y="640"/>
                </a:cxn>
                <a:cxn ang="0">
                  <a:pos x="554" y="286"/>
                </a:cxn>
                <a:cxn ang="0">
                  <a:pos x="778" y="410"/>
                </a:cxn>
              </a:cxnLst>
              <a:rect l="0" t="0" r="r" b="b"/>
              <a:pathLst>
                <a:path w="1090" h="1808">
                  <a:moveTo>
                    <a:pt x="778" y="116"/>
                  </a:moveTo>
                  <a:cubicBezTo>
                    <a:pt x="702" y="41"/>
                    <a:pt x="603" y="0"/>
                    <a:pt x="497" y="0"/>
                  </a:cubicBezTo>
                  <a:cubicBezTo>
                    <a:pt x="191" y="0"/>
                    <a:pt x="0" y="248"/>
                    <a:pt x="0" y="647"/>
                  </a:cubicBezTo>
                  <a:cubicBezTo>
                    <a:pt x="0" y="1068"/>
                    <a:pt x="184" y="1319"/>
                    <a:pt x="490" y="1319"/>
                  </a:cubicBezTo>
                  <a:cubicBezTo>
                    <a:pt x="601" y="1319"/>
                    <a:pt x="697" y="1278"/>
                    <a:pt x="778" y="1197"/>
                  </a:cubicBezTo>
                  <a:cubicBezTo>
                    <a:pt x="778" y="1227"/>
                    <a:pt x="778" y="1227"/>
                    <a:pt x="778" y="1227"/>
                  </a:cubicBezTo>
                  <a:cubicBezTo>
                    <a:pt x="778" y="1365"/>
                    <a:pt x="777" y="1555"/>
                    <a:pt x="373" y="1562"/>
                  </a:cubicBezTo>
                  <a:cubicBezTo>
                    <a:pt x="359" y="1562"/>
                    <a:pt x="359" y="1562"/>
                    <a:pt x="359" y="1562"/>
                  </a:cubicBezTo>
                  <a:cubicBezTo>
                    <a:pt x="470" y="1808"/>
                    <a:pt x="470" y="1808"/>
                    <a:pt x="470" y="1808"/>
                  </a:cubicBezTo>
                  <a:cubicBezTo>
                    <a:pt x="476" y="1808"/>
                    <a:pt x="476" y="1808"/>
                    <a:pt x="476" y="1808"/>
                  </a:cubicBezTo>
                  <a:cubicBezTo>
                    <a:pt x="889" y="1801"/>
                    <a:pt x="1090" y="1594"/>
                    <a:pt x="1090" y="1175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778" y="27"/>
                    <a:pt x="778" y="27"/>
                    <a:pt x="778" y="27"/>
                  </a:cubicBezTo>
                  <a:lnTo>
                    <a:pt x="778" y="116"/>
                  </a:lnTo>
                  <a:close/>
                  <a:moveTo>
                    <a:pt x="778" y="410"/>
                  </a:moveTo>
                  <a:cubicBezTo>
                    <a:pt x="778" y="907"/>
                    <a:pt x="778" y="907"/>
                    <a:pt x="778" y="907"/>
                  </a:cubicBezTo>
                  <a:cubicBezTo>
                    <a:pt x="728" y="972"/>
                    <a:pt x="668" y="1032"/>
                    <a:pt x="556" y="1032"/>
                  </a:cubicBezTo>
                  <a:cubicBezTo>
                    <a:pt x="448" y="1032"/>
                    <a:pt x="319" y="963"/>
                    <a:pt x="319" y="640"/>
                  </a:cubicBezTo>
                  <a:cubicBezTo>
                    <a:pt x="319" y="348"/>
                    <a:pt x="447" y="286"/>
                    <a:pt x="554" y="286"/>
                  </a:cubicBezTo>
                  <a:cubicBezTo>
                    <a:pt x="671" y="286"/>
                    <a:pt x="741" y="356"/>
                    <a:pt x="778" y="4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 noEditPoints="1"/>
            </p:cNvSpPr>
            <p:nvPr userDrawn="1"/>
          </p:nvSpPr>
          <p:spPr bwMode="black">
            <a:xfrm>
              <a:off x="2790826" y="6264275"/>
              <a:ext cx="61913" cy="74613"/>
            </a:xfrm>
            <a:custGeom>
              <a:avLst/>
              <a:gdLst/>
              <a:ahLst/>
              <a:cxnLst>
                <a:cxn ang="0">
                  <a:pos x="224" y="337"/>
                </a:cxn>
                <a:cxn ang="0">
                  <a:pos x="547" y="250"/>
                </a:cxn>
                <a:cxn ang="0">
                  <a:pos x="773" y="432"/>
                </a:cxn>
                <a:cxn ang="0">
                  <a:pos x="773" y="517"/>
                </a:cxn>
                <a:cxn ang="0">
                  <a:pos x="504" y="458"/>
                </a:cxn>
                <a:cxn ang="0">
                  <a:pos x="0" y="872"/>
                </a:cxn>
                <a:cxn ang="0">
                  <a:pos x="469" y="1319"/>
                </a:cxn>
                <a:cxn ang="0">
                  <a:pos x="773" y="1188"/>
                </a:cxn>
                <a:cxn ang="0">
                  <a:pos x="773" y="1292"/>
                </a:cxn>
                <a:cxn ang="0">
                  <a:pos x="1086" y="1292"/>
                </a:cxn>
                <a:cxn ang="0">
                  <a:pos x="1086" y="439"/>
                </a:cxn>
                <a:cxn ang="0">
                  <a:pos x="575" y="0"/>
                </a:cxn>
                <a:cxn ang="0">
                  <a:pos x="102" y="122"/>
                </a:cxn>
                <a:cxn ang="0">
                  <a:pos x="224" y="337"/>
                </a:cxn>
                <a:cxn ang="0">
                  <a:pos x="313" y="872"/>
                </a:cxn>
                <a:cxn ang="0">
                  <a:pos x="528" y="692"/>
                </a:cxn>
                <a:cxn ang="0">
                  <a:pos x="773" y="755"/>
                </a:cxn>
                <a:cxn ang="0">
                  <a:pos x="773" y="928"/>
                </a:cxn>
                <a:cxn ang="0">
                  <a:pos x="528" y="1061"/>
                </a:cxn>
                <a:cxn ang="0">
                  <a:pos x="313" y="872"/>
                </a:cxn>
              </a:cxnLst>
              <a:rect l="0" t="0" r="r" b="b"/>
              <a:pathLst>
                <a:path w="1086" h="1319">
                  <a:moveTo>
                    <a:pt x="224" y="337"/>
                  </a:moveTo>
                  <a:cubicBezTo>
                    <a:pt x="323" y="281"/>
                    <a:pt x="417" y="250"/>
                    <a:pt x="547" y="250"/>
                  </a:cubicBezTo>
                  <a:cubicBezTo>
                    <a:pt x="695" y="250"/>
                    <a:pt x="773" y="313"/>
                    <a:pt x="773" y="432"/>
                  </a:cubicBezTo>
                  <a:cubicBezTo>
                    <a:pt x="773" y="517"/>
                    <a:pt x="773" y="517"/>
                    <a:pt x="773" y="517"/>
                  </a:cubicBezTo>
                  <a:cubicBezTo>
                    <a:pt x="701" y="481"/>
                    <a:pt x="597" y="458"/>
                    <a:pt x="504" y="458"/>
                  </a:cubicBezTo>
                  <a:cubicBezTo>
                    <a:pt x="272" y="458"/>
                    <a:pt x="0" y="566"/>
                    <a:pt x="0" y="872"/>
                  </a:cubicBezTo>
                  <a:cubicBezTo>
                    <a:pt x="0" y="1202"/>
                    <a:pt x="253" y="1319"/>
                    <a:pt x="469" y="1319"/>
                  </a:cubicBezTo>
                  <a:cubicBezTo>
                    <a:pt x="558" y="1319"/>
                    <a:pt x="688" y="1284"/>
                    <a:pt x="773" y="1188"/>
                  </a:cubicBezTo>
                  <a:cubicBezTo>
                    <a:pt x="773" y="1292"/>
                    <a:pt x="773" y="1292"/>
                    <a:pt x="773" y="1292"/>
                  </a:cubicBezTo>
                  <a:cubicBezTo>
                    <a:pt x="1086" y="1292"/>
                    <a:pt x="1086" y="1292"/>
                    <a:pt x="1086" y="1292"/>
                  </a:cubicBezTo>
                  <a:cubicBezTo>
                    <a:pt x="1086" y="439"/>
                    <a:pt x="1086" y="439"/>
                    <a:pt x="1086" y="439"/>
                  </a:cubicBezTo>
                  <a:cubicBezTo>
                    <a:pt x="1086" y="164"/>
                    <a:pt x="895" y="0"/>
                    <a:pt x="575" y="0"/>
                  </a:cubicBezTo>
                  <a:cubicBezTo>
                    <a:pt x="402" y="0"/>
                    <a:pt x="248" y="39"/>
                    <a:pt x="102" y="122"/>
                  </a:cubicBezTo>
                  <a:lnTo>
                    <a:pt x="224" y="337"/>
                  </a:lnTo>
                  <a:close/>
                  <a:moveTo>
                    <a:pt x="313" y="872"/>
                  </a:moveTo>
                  <a:cubicBezTo>
                    <a:pt x="313" y="760"/>
                    <a:pt x="393" y="692"/>
                    <a:pt x="528" y="692"/>
                  </a:cubicBezTo>
                  <a:cubicBezTo>
                    <a:pt x="621" y="692"/>
                    <a:pt x="701" y="711"/>
                    <a:pt x="773" y="755"/>
                  </a:cubicBezTo>
                  <a:cubicBezTo>
                    <a:pt x="773" y="928"/>
                    <a:pt x="773" y="928"/>
                    <a:pt x="773" y="928"/>
                  </a:cubicBezTo>
                  <a:cubicBezTo>
                    <a:pt x="734" y="994"/>
                    <a:pt x="643" y="1061"/>
                    <a:pt x="528" y="1061"/>
                  </a:cubicBezTo>
                  <a:cubicBezTo>
                    <a:pt x="395" y="1061"/>
                    <a:pt x="313" y="989"/>
                    <a:pt x="313" y="87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 noEditPoints="1"/>
            </p:cNvSpPr>
            <p:nvPr userDrawn="1"/>
          </p:nvSpPr>
          <p:spPr bwMode="black">
            <a:xfrm>
              <a:off x="2967038" y="6264275"/>
              <a:ext cx="61913" cy="74613"/>
            </a:xfrm>
            <a:custGeom>
              <a:avLst/>
              <a:gdLst/>
              <a:ahLst/>
              <a:cxnLst>
                <a:cxn ang="0">
                  <a:pos x="849" y="924"/>
                </a:cxn>
                <a:cxn ang="0">
                  <a:pos x="599" y="1031"/>
                </a:cxn>
                <a:cxn ang="0">
                  <a:pos x="318" y="755"/>
                </a:cxn>
                <a:cxn ang="0">
                  <a:pos x="1094" y="755"/>
                </a:cxn>
                <a:cxn ang="0">
                  <a:pos x="1098" y="661"/>
                </a:cxn>
                <a:cxn ang="0">
                  <a:pos x="567" y="0"/>
                </a:cxn>
                <a:cxn ang="0">
                  <a:pos x="0" y="661"/>
                </a:cxn>
                <a:cxn ang="0">
                  <a:pos x="599" y="1319"/>
                </a:cxn>
                <a:cxn ang="0">
                  <a:pos x="1046" y="1120"/>
                </a:cxn>
                <a:cxn ang="0">
                  <a:pos x="849" y="924"/>
                </a:cxn>
                <a:cxn ang="0">
                  <a:pos x="323" y="527"/>
                </a:cxn>
                <a:cxn ang="0">
                  <a:pos x="558" y="265"/>
                </a:cxn>
                <a:cxn ang="0">
                  <a:pos x="796" y="527"/>
                </a:cxn>
                <a:cxn ang="0">
                  <a:pos x="323" y="527"/>
                </a:cxn>
              </a:cxnLst>
              <a:rect l="0" t="0" r="r" b="b"/>
              <a:pathLst>
                <a:path w="1098" h="1319">
                  <a:moveTo>
                    <a:pt x="849" y="924"/>
                  </a:moveTo>
                  <a:cubicBezTo>
                    <a:pt x="792" y="976"/>
                    <a:pt x="714" y="1031"/>
                    <a:pt x="599" y="1031"/>
                  </a:cubicBezTo>
                  <a:cubicBezTo>
                    <a:pt x="537" y="1031"/>
                    <a:pt x="334" y="1011"/>
                    <a:pt x="318" y="755"/>
                  </a:cubicBezTo>
                  <a:cubicBezTo>
                    <a:pt x="1094" y="755"/>
                    <a:pt x="1094" y="755"/>
                    <a:pt x="1094" y="755"/>
                  </a:cubicBezTo>
                  <a:cubicBezTo>
                    <a:pt x="1096" y="729"/>
                    <a:pt x="1098" y="692"/>
                    <a:pt x="1098" y="661"/>
                  </a:cubicBezTo>
                  <a:cubicBezTo>
                    <a:pt x="1098" y="259"/>
                    <a:pt x="889" y="0"/>
                    <a:pt x="567" y="0"/>
                  </a:cubicBezTo>
                  <a:cubicBezTo>
                    <a:pt x="238" y="0"/>
                    <a:pt x="0" y="278"/>
                    <a:pt x="0" y="661"/>
                  </a:cubicBezTo>
                  <a:cubicBezTo>
                    <a:pt x="0" y="1061"/>
                    <a:pt x="235" y="1319"/>
                    <a:pt x="599" y="1319"/>
                  </a:cubicBezTo>
                  <a:cubicBezTo>
                    <a:pt x="766" y="1319"/>
                    <a:pt x="927" y="1254"/>
                    <a:pt x="1046" y="1120"/>
                  </a:cubicBezTo>
                  <a:lnTo>
                    <a:pt x="849" y="924"/>
                  </a:lnTo>
                  <a:close/>
                  <a:moveTo>
                    <a:pt x="323" y="527"/>
                  </a:moveTo>
                  <a:cubicBezTo>
                    <a:pt x="330" y="372"/>
                    <a:pt x="426" y="265"/>
                    <a:pt x="558" y="265"/>
                  </a:cubicBezTo>
                  <a:cubicBezTo>
                    <a:pt x="723" y="265"/>
                    <a:pt x="789" y="398"/>
                    <a:pt x="796" y="527"/>
                  </a:cubicBezTo>
                  <a:lnTo>
                    <a:pt x="323" y="5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 noEditPoints="1"/>
            </p:cNvSpPr>
            <p:nvPr userDrawn="1"/>
          </p:nvSpPr>
          <p:spPr bwMode="black">
            <a:xfrm>
              <a:off x="3136901" y="6264275"/>
              <a:ext cx="61913" cy="74613"/>
            </a:xfrm>
            <a:custGeom>
              <a:avLst/>
              <a:gdLst/>
              <a:ahLst/>
              <a:cxnLst>
                <a:cxn ang="0">
                  <a:pos x="848" y="924"/>
                </a:cxn>
                <a:cxn ang="0">
                  <a:pos x="599" y="1031"/>
                </a:cxn>
                <a:cxn ang="0">
                  <a:pos x="318" y="755"/>
                </a:cxn>
                <a:cxn ang="0">
                  <a:pos x="1094" y="755"/>
                </a:cxn>
                <a:cxn ang="0">
                  <a:pos x="1098" y="661"/>
                </a:cxn>
                <a:cxn ang="0">
                  <a:pos x="567" y="0"/>
                </a:cxn>
                <a:cxn ang="0">
                  <a:pos x="0" y="661"/>
                </a:cxn>
                <a:cxn ang="0">
                  <a:pos x="599" y="1319"/>
                </a:cxn>
                <a:cxn ang="0">
                  <a:pos x="1046" y="1120"/>
                </a:cxn>
                <a:cxn ang="0">
                  <a:pos x="848" y="924"/>
                </a:cxn>
                <a:cxn ang="0">
                  <a:pos x="323" y="527"/>
                </a:cxn>
                <a:cxn ang="0">
                  <a:pos x="558" y="265"/>
                </a:cxn>
                <a:cxn ang="0">
                  <a:pos x="796" y="527"/>
                </a:cxn>
                <a:cxn ang="0">
                  <a:pos x="323" y="527"/>
                </a:cxn>
              </a:cxnLst>
              <a:rect l="0" t="0" r="r" b="b"/>
              <a:pathLst>
                <a:path w="1098" h="1319">
                  <a:moveTo>
                    <a:pt x="848" y="924"/>
                  </a:moveTo>
                  <a:cubicBezTo>
                    <a:pt x="792" y="976"/>
                    <a:pt x="714" y="1031"/>
                    <a:pt x="599" y="1031"/>
                  </a:cubicBezTo>
                  <a:cubicBezTo>
                    <a:pt x="537" y="1031"/>
                    <a:pt x="334" y="1011"/>
                    <a:pt x="318" y="755"/>
                  </a:cubicBezTo>
                  <a:cubicBezTo>
                    <a:pt x="1094" y="755"/>
                    <a:pt x="1094" y="755"/>
                    <a:pt x="1094" y="755"/>
                  </a:cubicBezTo>
                  <a:cubicBezTo>
                    <a:pt x="1096" y="729"/>
                    <a:pt x="1098" y="692"/>
                    <a:pt x="1098" y="661"/>
                  </a:cubicBezTo>
                  <a:cubicBezTo>
                    <a:pt x="1098" y="259"/>
                    <a:pt x="889" y="0"/>
                    <a:pt x="567" y="0"/>
                  </a:cubicBezTo>
                  <a:cubicBezTo>
                    <a:pt x="238" y="0"/>
                    <a:pt x="0" y="278"/>
                    <a:pt x="0" y="661"/>
                  </a:cubicBezTo>
                  <a:cubicBezTo>
                    <a:pt x="0" y="1061"/>
                    <a:pt x="235" y="1319"/>
                    <a:pt x="599" y="1319"/>
                  </a:cubicBezTo>
                  <a:cubicBezTo>
                    <a:pt x="766" y="1319"/>
                    <a:pt x="924" y="1254"/>
                    <a:pt x="1046" y="1120"/>
                  </a:cubicBezTo>
                  <a:lnTo>
                    <a:pt x="848" y="924"/>
                  </a:lnTo>
                  <a:close/>
                  <a:moveTo>
                    <a:pt x="323" y="527"/>
                  </a:moveTo>
                  <a:cubicBezTo>
                    <a:pt x="331" y="372"/>
                    <a:pt x="426" y="265"/>
                    <a:pt x="558" y="265"/>
                  </a:cubicBezTo>
                  <a:cubicBezTo>
                    <a:pt x="723" y="265"/>
                    <a:pt x="789" y="398"/>
                    <a:pt x="796" y="527"/>
                  </a:cubicBezTo>
                  <a:lnTo>
                    <a:pt x="323" y="5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 userDrawn="1"/>
          </p:nvSpPr>
          <p:spPr bwMode="black">
            <a:xfrm>
              <a:off x="3084513" y="6238875"/>
              <a:ext cx="46038" cy="100013"/>
            </a:xfrm>
            <a:custGeom>
              <a:avLst/>
              <a:gdLst/>
              <a:ahLst/>
              <a:cxnLst>
                <a:cxn ang="0">
                  <a:pos x="507" y="774"/>
                </a:cxn>
                <a:cxn ang="0">
                  <a:pos x="791" y="774"/>
                </a:cxn>
                <a:cxn ang="0">
                  <a:pos x="791" y="481"/>
                </a:cxn>
                <a:cxn ang="0">
                  <a:pos x="507" y="481"/>
                </a:cxn>
                <a:cxn ang="0">
                  <a:pos x="507" y="0"/>
                </a:cxn>
                <a:cxn ang="0">
                  <a:pos x="194" y="156"/>
                </a:cxn>
                <a:cxn ang="0">
                  <a:pos x="194" y="481"/>
                </a:cxn>
                <a:cxn ang="0">
                  <a:pos x="0" y="481"/>
                </a:cxn>
                <a:cxn ang="0">
                  <a:pos x="0" y="774"/>
                </a:cxn>
                <a:cxn ang="0">
                  <a:pos x="194" y="774"/>
                </a:cxn>
                <a:cxn ang="0">
                  <a:pos x="194" y="1385"/>
                </a:cxn>
                <a:cxn ang="0">
                  <a:pos x="532" y="1773"/>
                </a:cxn>
                <a:cxn ang="0">
                  <a:pos x="794" y="1715"/>
                </a:cxn>
                <a:cxn ang="0">
                  <a:pos x="831" y="1420"/>
                </a:cxn>
                <a:cxn ang="0">
                  <a:pos x="642" y="1477"/>
                </a:cxn>
                <a:cxn ang="0">
                  <a:pos x="507" y="1307"/>
                </a:cxn>
                <a:cxn ang="0">
                  <a:pos x="507" y="774"/>
                </a:cxn>
              </a:cxnLst>
              <a:rect l="0" t="0" r="r" b="b"/>
              <a:pathLst>
                <a:path w="831" h="1773">
                  <a:moveTo>
                    <a:pt x="507" y="774"/>
                  </a:moveTo>
                  <a:cubicBezTo>
                    <a:pt x="791" y="774"/>
                    <a:pt x="791" y="774"/>
                    <a:pt x="791" y="774"/>
                  </a:cubicBezTo>
                  <a:cubicBezTo>
                    <a:pt x="791" y="481"/>
                    <a:pt x="791" y="481"/>
                    <a:pt x="791" y="481"/>
                  </a:cubicBezTo>
                  <a:cubicBezTo>
                    <a:pt x="507" y="481"/>
                    <a:pt x="507" y="481"/>
                    <a:pt x="507" y="481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194" y="481"/>
                    <a:pt x="194" y="481"/>
                    <a:pt x="194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94" y="774"/>
                    <a:pt x="194" y="774"/>
                    <a:pt x="194" y="774"/>
                  </a:cubicBezTo>
                  <a:cubicBezTo>
                    <a:pt x="194" y="1385"/>
                    <a:pt x="194" y="1385"/>
                    <a:pt x="194" y="1385"/>
                  </a:cubicBezTo>
                  <a:cubicBezTo>
                    <a:pt x="194" y="1564"/>
                    <a:pt x="283" y="1773"/>
                    <a:pt x="532" y="1773"/>
                  </a:cubicBezTo>
                  <a:cubicBezTo>
                    <a:pt x="631" y="1773"/>
                    <a:pt x="722" y="1753"/>
                    <a:pt x="794" y="1715"/>
                  </a:cubicBezTo>
                  <a:cubicBezTo>
                    <a:pt x="831" y="1420"/>
                    <a:pt x="831" y="1420"/>
                    <a:pt x="831" y="1420"/>
                  </a:cubicBezTo>
                  <a:cubicBezTo>
                    <a:pt x="773" y="1451"/>
                    <a:pt x="708" y="1477"/>
                    <a:pt x="642" y="1477"/>
                  </a:cubicBezTo>
                  <a:cubicBezTo>
                    <a:pt x="549" y="1477"/>
                    <a:pt x="507" y="1419"/>
                    <a:pt x="507" y="1307"/>
                  </a:cubicBezTo>
                  <a:lnTo>
                    <a:pt x="507" y="7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 userDrawn="1"/>
          </p:nvSpPr>
          <p:spPr bwMode="black">
            <a:xfrm>
              <a:off x="3033713" y="6238875"/>
              <a:ext cx="47625" cy="100013"/>
            </a:xfrm>
            <a:custGeom>
              <a:avLst/>
              <a:gdLst/>
              <a:ahLst/>
              <a:cxnLst>
                <a:cxn ang="0">
                  <a:pos x="833" y="1420"/>
                </a:cxn>
                <a:cxn ang="0">
                  <a:pos x="643" y="1477"/>
                </a:cxn>
                <a:cxn ang="0">
                  <a:pos x="508" y="1307"/>
                </a:cxn>
                <a:cxn ang="0">
                  <a:pos x="508" y="774"/>
                </a:cxn>
                <a:cxn ang="0">
                  <a:pos x="775" y="774"/>
                </a:cxn>
                <a:cxn ang="0">
                  <a:pos x="775" y="481"/>
                </a:cxn>
                <a:cxn ang="0">
                  <a:pos x="508" y="481"/>
                </a:cxn>
                <a:cxn ang="0">
                  <a:pos x="508" y="0"/>
                </a:cxn>
                <a:cxn ang="0">
                  <a:pos x="196" y="156"/>
                </a:cxn>
                <a:cxn ang="0">
                  <a:pos x="196" y="481"/>
                </a:cxn>
                <a:cxn ang="0">
                  <a:pos x="0" y="481"/>
                </a:cxn>
                <a:cxn ang="0">
                  <a:pos x="0" y="774"/>
                </a:cxn>
                <a:cxn ang="0">
                  <a:pos x="196" y="774"/>
                </a:cxn>
                <a:cxn ang="0">
                  <a:pos x="196" y="1385"/>
                </a:cxn>
                <a:cxn ang="0">
                  <a:pos x="533" y="1773"/>
                </a:cxn>
                <a:cxn ang="0">
                  <a:pos x="796" y="1715"/>
                </a:cxn>
                <a:cxn ang="0">
                  <a:pos x="833" y="1420"/>
                </a:cxn>
              </a:cxnLst>
              <a:rect l="0" t="0" r="r" b="b"/>
              <a:pathLst>
                <a:path w="833" h="1773">
                  <a:moveTo>
                    <a:pt x="833" y="1420"/>
                  </a:moveTo>
                  <a:cubicBezTo>
                    <a:pt x="775" y="1451"/>
                    <a:pt x="709" y="1477"/>
                    <a:pt x="643" y="1477"/>
                  </a:cubicBezTo>
                  <a:cubicBezTo>
                    <a:pt x="551" y="1477"/>
                    <a:pt x="508" y="1419"/>
                    <a:pt x="508" y="1307"/>
                  </a:cubicBezTo>
                  <a:cubicBezTo>
                    <a:pt x="508" y="774"/>
                    <a:pt x="508" y="774"/>
                    <a:pt x="508" y="774"/>
                  </a:cubicBezTo>
                  <a:cubicBezTo>
                    <a:pt x="775" y="774"/>
                    <a:pt x="775" y="774"/>
                    <a:pt x="775" y="774"/>
                  </a:cubicBezTo>
                  <a:cubicBezTo>
                    <a:pt x="775" y="481"/>
                    <a:pt x="775" y="481"/>
                    <a:pt x="775" y="481"/>
                  </a:cubicBezTo>
                  <a:cubicBezTo>
                    <a:pt x="508" y="481"/>
                    <a:pt x="508" y="481"/>
                    <a:pt x="508" y="48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481"/>
                    <a:pt x="196" y="481"/>
                    <a:pt x="196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96" y="774"/>
                    <a:pt x="196" y="774"/>
                    <a:pt x="196" y="774"/>
                  </a:cubicBezTo>
                  <a:cubicBezTo>
                    <a:pt x="196" y="1385"/>
                    <a:pt x="196" y="1385"/>
                    <a:pt x="196" y="1385"/>
                  </a:cubicBezTo>
                  <a:cubicBezTo>
                    <a:pt x="196" y="1564"/>
                    <a:pt x="284" y="1773"/>
                    <a:pt x="533" y="1773"/>
                  </a:cubicBezTo>
                  <a:cubicBezTo>
                    <a:pt x="632" y="1773"/>
                    <a:pt x="723" y="1753"/>
                    <a:pt x="796" y="1715"/>
                  </a:cubicBezTo>
                  <a:lnTo>
                    <a:pt x="833" y="14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black">
            <a:xfrm>
              <a:off x="3209926" y="6264275"/>
              <a:ext cx="46038" cy="73025"/>
            </a:xfrm>
            <a:custGeom>
              <a:avLst/>
              <a:gdLst/>
              <a:ahLst/>
              <a:cxnLst>
                <a:cxn ang="0">
                  <a:pos x="827" y="76"/>
                </a:cxn>
                <a:cxn ang="0">
                  <a:pos x="592" y="0"/>
                </a:cxn>
                <a:cxn ang="0">
                  <a:pos x="312" y="136"/>
                </a:cxn>
                <a:cxn ang="0">
                  <a:pos x="312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2" y="1292"/>
                </a:cxn>
                <a:cxn ang="0">
                  <a:pos x="312" y="606"/>
                </a:cxn>
                <a:cxn ang="0">
                  <a:pos x="538" y="312"/>
                </a:cxn>
                <a:cxn ang="0">
                  <a:pos x="745" y="381"/>
                </a:cxn>
                <a:cxn ang="0">
                  <a:pos x="827" y="76"/>
                </a:cxn>
              </a:cxnLst>
              <a:rect l="0" t="0" r="r" b="b"/>
              <a:pathLst>
                <a:path w="827" h="1292">
                  <a:moveTo>
                    <a:pt x="827" y="76"/>
                  </a:moveTo>
                  <a:cubicBezTo>
                    <a:pt x="767" y="29"/>
                    <a:pt x="675" y="0"/>
                    <a:pt x="592" y="0"/>
                  </a:cubicBezTo>
                  <a:cubicBezTo>
                    <a:pt x="481" y="0"/>
                    <a:pt x="387" y="41"/>
                    <a:pt x="312" y="136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2" y="1292"/>
                    <a:pt x="312" y="1292"/>
                    <a:pt x="312" y="1292"/>
                  </a:cubicBezTo>
                  <a:cubicBezTo>
                    <a:pt x="312" y="606"/>
                    <a:pt x="312" y="606"/>
                    <a:pt x="312" y="606"/>
                  </a:cubicBezTo>
                  <a:cubicBezTo>
                    <a:pt x="312" y="406"/>
                    <a:pt x="384" y="312"/>
                    <a:pt x="538" y="312"/>
                  </a:cubicBezTo>
                  <a:cubicBezTo>
                    <a:pt x="612" y="312"/>
                    <a:pt x="682" y="338"/>
                    <a:pt x="745" y="381"/>
                  </a:cubicBezTo>
                  <a:lnTo>
                    <a:pt x="827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Rectangle 55"/>
            <p:cNvSpPr>
              <a:spLocks noChangeArrowheads="1"/>
            </p:cNvSpPr>
            <p:nvPr userDrawn="1"/>
          </p:nvSpPr>
          <p:spPr bwMode="black">
            <a:xfrm>
              <a:off x="2443163" y="6238875"/>
              <a:ext cx="17463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Rectangle 56"/>
            <p:cNvSpPr>
              <a:spLocks noChangeArrowheads="1"/>
            </p:cNvSpPr>
            <p:nvPr userDrawn="1"/>
          </p:nvSpPr>
          <p:spPr bwMode="black">
            <a:xfrm>
              <a:off x="2582863" y="6265863"/>
              <a:ext cx="17463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Rectangle 57"/>
            <p:cNvSpPr>
              <a:spLocks noChangeArrowheads="1"/>
            </p:cNvSpPr>
            <p:nvPr userDrawn="1"/>
          </p:nvSpPr>
          <p:spPr bwMode="black">
            <a:xfrm>
              <a:off x="2582863" y="6238875"/>
              <a:ext cx="17463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 noEditPoints="1"/>
            </p:cNvSpPr>
            <p:nvPr userDrawn="1"/>
          </p:nvSpPr>
          <p:spPr bwMode="black">
            <a:xfrm>
              <a:off x="3036888" y="6361113"/>
              <a:ext cx="61913" cy="101600"/>
            </a:xfrm>
            <a:custGeom>
              <a:avLst/>
              <a:gdLst/>
              <a:ahLst/>
              <a:cxnLst>
                <a:cxn ang="0">
                  <a:pos x="777" y="615"/>
                </a:cxn>
                <a:cxn ang="0">
                  <a:pos x="496" y="499"/>
                </a:cxn>
                <a:cxn ang="0">
                  <a:pos x="0" y="1146"/>
                </a:cxn>
                <a:cxn ang="0">
                  <a:pos x="490" y="1818"/>
                </a:cxn>
                <a:cxn ang="0">
                  <a:pos x="777" y="1695"/>
                </a:cxn>
                <a:cxn ang="0">
                  <a:pos x="777" y="1791"/>
                </a:cxn>
                <a:cxn ang="0">
                  <a:pos x="1089" y="1791"/>
                </a:cxn>
                <a:cxn ang="0">
                  <a:pos x="1089" y="0"/>
                </a:cxn>
                <a:cxn ang="0">
                  <a:pos x="777" y="156"/>
                </a:cxn>
                <a:cxn ang="0">
                  <a:pos x="777" y="615"/>
                </a:cxn>
                <a:cxn ang="0">
                  <a:pos x="557" y="1530"/>
                </a:cxn>
                <a:cxn ang="0">
                  <a:pos x="319" y="1138"/>
                </a:cxn>
                <a:cxn ang="0">
                  <a:pos x="553" y="785"/>
                </a:cxn>
                <a:cxn ang="0">
                  <a:pos x="777" y="909"/>
                </a:cxn>
                <a:cxn ang="0">
                  <a:pos x="777" y="1406"/>
                </a:cxn>
                <a:cxn ang="0">
                  <a:pos x="557" y="1530"/>
                </a:cxn>
              </a:cxnLst>
              <a:rect l="0" t="0" r="r" b="b"/>
              <a:pathLst>
                <a:path w="1089" h="1818">
                  <a:moveTo>
                    <a:pt x="777" y="615"/>
                  </a:moveTo>
                  <a:cubicBezTo>
                    <a:pt x="701" y="536"/>
                    <a:pt x="603" y="499"/>
                    <a:pt x="496" y="499"/>
                  </a:cubicBezTo>
                  <a:cubicBezTo>
                    <a:pt x="190" y="499"/>
                    <a:pt x="0" y="747"/>
                    <a:pt x="0" y="1146"/>
                  </a:cubicBezTo>
                  <a:cubicBezTo>
                    <a:pt x="0" y="1567"/>
                    <a:pt x="183" y="1818"/>
                    <a:pt x="490" y="1818"/>
                  </a:cubicBezTo>
                  <a:cubicBezTo>
                    <a:pt x="595" y="1818"/>
                    <a:pt x="693" y="1779"/>
                    <a:pt x="777" y="1695"/>
                  </a:cubicBezTo>
                  <a:cubicBezTo>
                    <a:pt x="777" y="1791"/>
                    <a:pt x="777" y="1791"/>
                    <a:pt x="777" y="1791"/>
                  </a:cubicBezTo>
                  <a:cubicBezTo>
                    <a:pt x="1089" y="1791"/>
                    <a:pt x="1089" y="1791"/>
                    <a:pt x="1089" y="1791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777" y="156"/>
                    <a:pt x="777" y="156"/>
                    <a:pt x="777" y="156"/>
                  </a:cubicBezTo>
                  <a:lnTo>
                    <a:pt x="777" y="615"/>
                  </a:lnTo>
                  <a:close/>
                  <a:moveTo>
                    <a:pt x="557" y="1530"/>
                  </a:moveTo>
                  <a:cubicBezTo>
                    <a:pt x="448" y="1530"/>
                    <a:pt x="319" y="1462"/>
                    <a:pt x="319" y="1138"/>
                  </a:cubicBezTo>
                  <a:cubicBezTo>
                    <a:pt x="319" y="846"/>
                    <a:pt x="446" y="785"/>
                    <a:pt x="553" y="785"/>
                  </a:cubicBezTo>
                  <a:cubicBezTo>
                    <a:pt x="670" y="785"/>
                    <a:pt x="740" y="855"/>
                    <a:pt x="777" y="909"/>
                  </a:cubicBezTo>
                  <a:cubicBezTo>
                    <a:pt x="777" y="1406"/>
                    <a:pt x="777" y="1406"/>
                    <a:pt x="777" y="1406"/>
                  </a:cubicBezTo>
                  <a:cubicBezTo>
                    <a:pt x="731" y="1466"/>
                    <a:pt x="673" y="1530"/>
                    <a:pt x="557" y="15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 userDrawn="1"/>
          </p:nvSpPr>
          <p:spPr bwMode="black">
            <a:xfrm>
              <a:off x="2444751" y="6388100"/>
              <a:ext cx="46038" cy="73025"/>
            </a:xfrm>
            <a:custGeom>
              <a:avLst/>
              <a:gdLst/>
              <a:ahLst/>
              <a:cxnLst>
                <a:cxn ang="0">
                  <a:pos x="828" y="76"/>
                </a:cxn>
                <a:cxn ang="0">
                  <a:pos x="592" y="0"/>
                </a:cxn>
                <a:cxn ang="0">
                  <a:pos x="313" y="137"/>
                </a:cxn>
                <a:cxn ang="0">
                  <a:pos x="313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3" y="1292"/>
                </a:cxn>
                <a:cxn ang="0">
                  <a:pos x="313" y="607"/>
                </a:cxn>
                <a:cxn ang="0">
                  <a:pos x="539" y="312"/>
                </a:cxn>
                <a:cxn ang="0">
                  <a:pos x="746" y="381"/>
                </a:cxn>
                <a:cxn ang="0">
                  <a:pos x="828" y="76"/>
                </a:cxn>
              </a:cxnLst>
              <a:rect l="0" t="0" r="r" b="b"/>
              <a:pathLst>
                <a:path w="828" h="1292">
                  <a:moveTo>
                    <a:pt x="828" y="76"/>
                  </a:moveTo>
                  <a:cubicBezTo>
                    <a:pt x="768" y="30"/>
                    <a:pt x="676" y="0"/>
                    <a:pt x="592" y="0"/>
                  </a:cubicBezTo>
                  <a:cubicBezTo>
                    <a:pt x="482" y="0"/>
                    <a:pt x="388" y="42"/>
                    <a:pt x="313" y="137"/>
                  </a:cubicBezTo>
                  <a:cubicBezTo>
                    <a:pt x="313" y="27"/>
                    <a:pt x="313" y="27"/>
                    <a:pt x="31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3" y="1292"/>
                    <a:pt x="313" y="1292"/>
                    <a:pt x="313" y="1292"/>
                  </a:cubicBezTo>
                  <a:cubicBezTo>
                    <a:pt x="313" y="607"/>
                    <a:pt x="313" y="607"/>
                    <a:pt x="313" y="607"/>
                  </a:cubicBezTo>
                  <a:cubicBezTo>
                    <a:pt x="313" y="406"/>
                    <a:pt x="385" y="312"/>
                    <a:pt x="539" y="312"/>
                  </a:cubicBezTo>
                  <a:cubicBezTo>
                    <a:pt x="613" y="312"/>
                    <a:pt x="683" y="338"/>
                    <a:pt x="746" y="381"/>
                  </a:cubicBezTo>
                  <a:lnTo>
                    <a:pt x="82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 userDrawn="1"/>
          </p:nvSpPr>
          <p:spPr bwMode="black">
            <a:xfrm>
              <a:off x="2271713" y="6389688"/>
              <a:ext cx="93663" cy="71438"/>
            </a:xfrm>
            <a:custGeom>
              <a:avLst/>
              <a:gdLst/>
              <a:ahLst/>
              <a:cxnLst>
                <a:cxn ang="0">
                  <a:pos x="1249" y="466"/>
                </a:cxn>
                <a:cxn ang="0">
                  <a:pos x="1182" y="784"/>
                </a:cxn>
                <a:cxn ang="0">
                  <a:pos x="1107" y="466"/>
                </a:cxn>
                <a:cxn ang="0">
                  <a:pos x="975" y="0"/>
                </a:cxn>
                <a:cxn ang="0">
                  <a:pos x="709" y="0"/>
                </a:cxn>
                <a:cxn ang="0">
                  <a:pos x="577" y="466"/>
                </a:cxn>
                <a:cxn ang="0">
                  <a:pos x="502" y="783"/>
                </a:cxn>
                <a:cxn ang="0">
                  <a:pos x="438" y="472"/>
                </a:cxn>
                <a:cxn ang="0">
                  <a:pos x="322" y="0"/>
                </a:cxn>
                <a:cxn ang="0">
                  <a:pos x="0" y="0"/>
                </a:cxn>
                <a:cxn ang="0">
                  <a:pos x="355" y="1258"/>
                </a:cxn>
                <a:cxn ang="0">
                  <a:pos x="357" y="1265"/>
                </a:cxn>
                <a:cxn ang="0">
                  <a:pos x="628" y="1265"/>
                </a:cxn>
                <a:cxn ang="0">
                  <a:pos x="766" y="750"/>
                </a:cxn>
                <a:cxn ang="0">
                  <a:pos x="837" y="465"/>
                </a:cxn>
                <a:cxn ang="0">
                  <a:pos x="906" y="740"/>
                </a:cxn>
                <a:cxn ang="0">
                  <a:pos x="1046" y="1265"/>
                </a:cxn>
                <a:cxn ang="0">
                  <a:pos x="1315" y="1265"/>
                </a:cxn>
                <a:cxn ang="0">
                  <a:pos x="1672" y="0"/>
                </a:cxn>
                <a:cxn ang="0">
                  <a:pos x="1363" y="0"/>
                </a:cxn>
                <a:cxn ang="0">
                  <a:pos x="1249" y="466"/>
                </a:cxn>
              </a:cxnLst>
              <a:rect l="0" t="0" r="r" b="b"/>
              <a:pathLst>
                <a:path w="1672" h="1265">
                  <a:moveTo>
                    <a:pt x="1249" y="466"/>
                  </a:moveTo>
                  <a:cubicBezTo>
                    <a:pt x="1222" y="585"/>
                    <a:pt x="1196" y="703"/>
                    <a:pt x="1182" y="784"/>
                  </a:cubicBezTo>
                  <a:cubicBezTo>
                    <a:pt x="1163" y="686"/>
                    <a:pt x="1129" y="549"/>
                    <a:pt x="1107" y="466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577" y="466"/>
                    <a:pt x="577" y="466"/>
                    <a:pt x="577" y="466"/>
                  </a:cubicBezTo>
                  <a:cubicBezTo>
                    <a:pt x="554" y="552"/>
                    <a:pt x="519" y="689"/>
                    <a:pt x="502" y="783"/>
                  </a:cubicBezTo>
                  <a:cubicBezTo>
                    <a:pt x="486" y="688"/>
                    <a:pt x="456" y="546"/>
                    <a:pt x="438" y="472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1258"/>
                    <a:pt x="355" y="1258"/>
                    <a:pt x="355" y="1258"/>
                  </a:cubicBezTo>
                  <a:cubicBezTo>
                    <a:pt x="357" y="1265"/>
                    <a:pt x="357" y="1265"/>
                    <a:pt x="357" y="1265"/>
                  </a:cubicBezTo>
                  <a:cubicBezTo>
                    <a:pt x="628" y="1265"/>
                    <a:pt x="628" y="1265"/>
                    <a:pt x="628" y="1265"/>
                  </a:cubicBezTo>
                  <a:cubicBezTo>
                    <a:pt x="766" y="750"/>
                    <a:pt x="766" y="750"/>
                    <a:pt x="766" y="750"/>
                  </a:cubicBezTo>
                  <a:cubicBezTo>
                    <a:pt x="789" y="672"/>
                    <a:pt x="825" y="516"/>
                    <a:pt x="837" y="465"/>
                  </a:cubicBezTo>
                  <a:cubicBezTo>
                    <a:pt x="854" y="536"/>
                    <a:pt x="882" y="647"/>
                    <a:pt x="906" y="740"/>
                  </a:cubicBezTo>
                  <a:cubicBezTo>
                    <a:pt x="1046" y="1265"/>
                    <a:pt x="1046" y="1265"/>
                    <a:pt x="1046" y="1265"/>
                  </a:cubicBezTo>
                  <a:cubicBezTo>
                    <a:pt x="1315" y="1265"/>
                    <a:pt x="1315" y="1265"/>
                    <a:pt x="1315" y="1265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363" y="0"/>
                    <a:pt x="1363" y="0"/>
                    <a:pt x="1363" y="0"/>
                  </a:cubicBezTo>
                  <a:lnTo>
                    <a:pt x="1249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 noEditPoints="1"/>
            </p:cNvSpPr>
            <p:nvPr userDrawn="1"/>
          </p:nvSpPr>
          <p:spPr bwMode="black">
            <a:xfrm>
              <a:off x="2368551" y="6388100"/>
              <a:ext cx="65088" cy="74613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0" y="661"/>
                </a:cxn>
                <a:cxn ang="0">
                  <a:pos x="575" y="1322"/>
                </a:cxn>
                <a:cxn ang="0">
                  <a:pos x="1151" y="661"/>
                </a:cxn>
                <a:cxn ang="0">
                  <a:pos x="575" y="0"/>
                </a:cxn>
                <a:cxn ang="0">
                  <a:pos x="575" y="1027"/>
                </a:cxn>
                <a:cxn ang="0">
                  <a:pos x="319" y="661"/>
                </a:cxn>
                <a:cxn ang="0">
                  <a:pos x="575" y="295"/>
                </a:cxn>
                <a:cxn ang="0">
                  <a:pos x="832" y="661"/>
                </a:cxn>
                <a:cxn ang="0">
                  <a:pos x="575" y="1027"/>
                </a:cxn>
              </a:cxnLst>
              <a:rect l="0" t="0" r="r" b="b"/>
              <a:pathLst>
                <a:path w="1151" h="1322">
                  <a:moveTo>
                    <a:pt x="575" y="0"/>
                  </a:moveTo>
                  <a:cubicBezTo>
                    <a:pt x="242" y="0"/>
                    <a:pt x="0" y="278"/>
                    <a:pt x="0" y="661"/>
                  </a:cubicBezTo>
                  <a:cubicBezTo>
                    <a:pt x="0" y="1044"/>
                    <a:pt x="242" y="1322"/>
                    <a:pt x="575" y="1322"/>
                  </a:cubicBezTo>
                  <a:cubicBezTo>
                    <a:pt x="909" y="1322"/>
                    <a:pt x="1151" y="1044"/>
                    <a:pt x="1151" y="661"/>
                  </a:cubicBezTo>
                  <a:cubicBezTo>
                    <a:pt x="1151" y="278"/>
                    <a:pt x="909" y="0"/>
                    <a:pt x="575" y="0"/>
                  </a:cubicBezTo>
                  <a:close/>
                  <a:moveTo>
                    <a:pt x="575" y="1027"/>
                  </a:moveTo>
                  <a:cubicBezTo>
                    <a:pt x="420" y="1027"/>
                    <a:pt x="319" y="883"/>
                    <a:pt x="319" y="661"/>
                  </a:cubicBezTo>
                  <a:cubicBezTo>
                    <a:pt x="319" y="439"/>
                    <a:pt x="420" y="295"/>
                    <a:pt x="575" y="295"/>
                  </a:cubicBezTo>
                  <a:cubicBezTo>
                    <a:pt x="731" y="295"/>
                    <a:pt x="832" y="439"/>
                    <a:pt x="832" y="661"/>
                  </a:cubicBezTo>
                  <a:cubicBezTo>
                    <a:pt x="832" y="883"/>
                    <a:pt x="731" y="1027"/>
                    <a:pt x="575" y="10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 userDrawn="1"/>
          </p:nvSpPr>
          <p:spPr bwMode="black">
            <a:xfrm>
              <a:off x="2952751" y="6388100"/>
              <a:ext cx="46038" cy="73025"/>
            </a:xfrm>
            <a:custGeom>
              <a:avLst/>
              <a:gdLst/>
              <a:ahLst/>
              <a:cxnLst>
                <a:cxn ang="0">
                  <a:pos x="827" y="76"/>
                </a:cxn>
                <a:cxn ang="0">
                  <a:pos x="592" y="0"/>
                </a:cxn>
                <a:cxn ang="0">
                  <a:pos x="312" y="137"/>
                </a:cxn>
                <a:cxn ang="0">
                  <a:pos x="312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2" y="1292"/>
                </a:cxn>
                <a:cxn ang="0">
                  <a:pos x="312" y="607"/>
                </a:cxn>
                <a:cxn ang="0">
                  <a:pos x="538" y="312"/>
                </a:cxn>
                <a:cxn ang="0">
                  <a:pos x="745" y="381"/>
                </a:cxn>
                <a:cxn ang="0">
                  <a:pos x="827" y="76"/>
                </a:cxn>
              </a:cxnLst>
              <a:rect l="0" t="0" r="r" b="b"/>
              <a:pathLst>
                <a:path w="827" h="1292">
                  <a:moveTo>
                    <a:pt x="827" y="76"/>
                  </a:moveTo>
                  <a:cubicBezTo>
                    <a:pt x="767" y="30"/>
                    <a:pt x="675" y="0"/>
                    <a:pt x="592" y="0"/>
                  </a:cubicBezTo>
                  <a:cubicBezTo>
                    <a:pt x="481" y="0"/>
                    <a:pt x="387" y="42"/>
                    <a:pt x="312" y="137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2" y="1292"/>
                    <a:pt x="312" y="1292"/>
                    <a:pt x="312" y="1292"/>
                  </a:cubicBezTo>
                  <a:cubicBezTo>
                    <a:pt x="312" y="607"/>
                    <a:pt x="312" y="607"/>
                    <a:pt x="312" y="607"/>
                  </a:cubicBezTo>
                  <a:cubicBezTo>
                    <a:pt x="312" y="406"/>
                    <a:pt x="384" y="312"/>
                    <a:pt x="538" y="312"/>
                  </a:cubicBezTo>
                  <a:cubicBezTo>
                    <a:pt x="612" y="312"/>
                    <a:pt x="682" y="338"/>
                    <a:pt x="745" y="381"/>
                  </a:cubicBezTo>
                  <a:lnTo>
                    <a:pt x="827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 userDrawn="1"/>
          </p:nvSpPr>
          <p:spPr bwMode="black">
            <a:xfrm>
              <a:off x="2779713" y="6389688"/>
              <a:ext cx="95250" cy="71438"/>
            </a:xfrm>
            <a:custGeom>
              <a:avLst/>
              <a:gdLst/>
              <a:ahLst/>
              <a:cxnLst>
                <a:cxn ang="0">
                  <a:pos x="1249" y="466"/>
                </a:cxn>
                <a:cxn ang="0">
                  <a:pos x="1182" y="784"/>
                </a:cxn>
                <a:cxn ang="0">
                  <a:pos x="1107" y="466"/>
                </a:cxn>
                <a:cxn ang="0">
                  <a:pos x="975" y="0"/>
                </a:cxn>
                <a:cxn ang="0">
                  <a:pos x="709" y="0"/>
                </a:cxn>
                <a:cxn ang="0">
                  <a:pos x="577" y="466"/>
                </a:cxn>
                <a:cxn ang="0">
                  <a:pos x="502" y="783"/>
                </a:cxn>
                <a:cxn ang="0">
                  <a:pos x="439" y="472"/>
                </a:cxn>
                <a:cxn ang="0">
                  <a:pos x="323" y="0"/>
                </a:cxn>
                <a:cxn ang="0">
                  <a:pos x="0" y="0"/>
                </a:cxn>
                <a:cxn ang="0">
                  <a:pos x="356" y="1258"/>
                </a:cxn>
                <a:cxn ang="0">
                  <a:pos x="358" y="1265"/>
                </a:cxn>
                <a:cxn ang="0">
                  <a:pos x="628" y="1265"/>
                </a:cxn>
                <a:cxn ang="0">
                  <a:pos x="767" y="750"/>
                </a:cxn>
                <a:cxn ang="0">
                  <a:pos x="837" y="465"/>
                </a:cxn>
                <a:cxn ang="0">
                  <a:pos x="906" y="740"/>
                </a:cxn>
                <a:cxn ang="0">
                  <a:pos x="1047" y="1265"/>
                </a:cxn>
                <a:cxn ang="0">
                  <a:pos x="1315" y="1265"/>
                </a:cxn>
                <a:cxn ang="0">
                  <a:pos x="1672" y="0"/>
                </a:cxn>
                <a:cxn ang="0">
                  <a:pos x="1363" y="0"/>
                </a:cxn>
                <a:cxn ang="0">
                  <a:pos x="1249" y="466"/>
                </a:cxn>
              </a:cxnLst>
              <a:rect l="0" t="0" r="r" b="b"/>
              <a:pathLst>
                <a:path w="1672" h="1265">
                  <a:moveTo>
                    <a:pt x="1249" y="466"/>
                  </a:moveTo>
                  <a:cubicBezTo>
                    <a:pt x="1223" y="585"/>
                    <a:pt x="1197" y="703"/>
                    <a:pt x="1182" y="784"/>
                  </a:cubicBezTo>
                  <a:cubicBezTo>
                    <a:pt x="1163" y="686"/>
                    <a:pt x="1130" y="549"/>
                    <a:pt x="1107" y="466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577" y="466"/>
                    <a:pt x="577" y="466"/>
                    <a:pt x="577" y="466"/>
                  </a:cubicBezTo>
                  <a:cubicBezTo>
                    <a:pt x="554" y="552"/>
                    <a:pt x="520" y="689"/>
                    <a:pt x="502" y="783"/>
                  </a:cubicBezTo>
                  <a:cubicBezTo>
                    <a:pt x="487" y="688"/>
                    <a:pt x="457" y="546"/>
                    <a:pt x="439" y="472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6" y="1258"/>
                    <a:pt x="356" y="1258"/>
                    <a:pt x="356" y="1258"/>
                  </a:cubicBezTo>
                  <a:cubicBezTo>
                    <a:pt x="358" y="1265"/>
                    <a:pt x="358" y="1265"/>
                    <a:pt x="358" y="1265"/>
                  </a:cubicBezTo>
                  <a:cubicBezTo>
                    <a:pt x="628" y="1265"/>
                    <a:pt x="628" y="1265"/>
                    <a:pt x="628" y="1265"/>
                  </a:cubicBezTo>
                  <a:cubicBezTo>
                    <a:pt x="767" y="750"/>
                    <a:pt x="767" y="750"/>
                    <a:pt x="767" y="750"/>
                  </a:cubicBezTo>
                  <a:cubicBezTo>
                    <a:pt x="790" y="672"/>
                    <a:pt x="825" y="516"/>
                    <a:pt x="837" y="465"/>
                  </a:cubicBezTo>
                  <a:cubicBezTo>
                    <a:pt x="854" y="536"/>
                    <a:pt x="882" y="647"/>
                    <a:pt x="906" y="740"/>
                  </a:cubicBezTo>
                  <a:cubicBezTo>
                    <a:pt x="1047" y="1265"/>
                    <a:pt x="1047" y="1265"/>
                    <a:pt x="1047" y="1265"/>
                  </a:cubicBezTo>
                  <a:cubicBezTo>
                    <a:pt x="1315" y="1265"/>
                    <a:pt x="1315" y="1265"/>
                    <a:pt x="1315" y="1265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363" y="0"/>
                    <a:pt x="1363" y="0"/>
                    <a:pt x="1363" y="0"/>
                  </a:cubicBezTo>
                  <a:lnTo>
                    <a:pt x="1249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 noEditPoints="1"/>
            </p:cNvSpPr>
            <p:nvPr userDrawn="1"/>
          </p:nvSpPr>
          <p:spPr bwMode="black">
            <a:xfrm>
              <a:off x="2878138" y="6388100"/>
              <a:ext cx="63500" cy="74613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0" y="661"/>
                </a:cxn>
                <a:cxn ang="0">
                  <a:pos x="575" y="1322"/>
                </a:cxn>
                <a:cxn ang="0">
                  <a:pos x="1151" y="661"/>
                </a:cxn>
                <a:cxn ang="0">
                  <a:pos x="575" y="0"/>
                </a:cxn>
                <a:cxn ang="0">
                  <a:pos x="575" y="1027"/>
                </a:cxn>
                <a:cxn ang="0">
                  <a:pos x="319" y="661"/>
                </a:cxn>
                <a:cxn ang="0">
                  <a:pos x="575" y="295"/>
                </a:cxn>
                <a:cxn ang="0">
                  <a:pos x="832" y="661"/>
                </a:cxn>
                <a:cxn ang="0">
                  <a:pos x="575" y="1027"/>
                </a:cxn>
              </a:cxnLst>
              <a:rect l="0" t="0" r="r" b="b"/>
              <a:pathLst>
                <a:path w="1151" h="1322">
                  <a:moveTo>
                    <a:pt x="575" y="0"/>
                  </a:moveTo>
                  <a:cubicBezTo>
                    <a:pt x="242" y="0"/>
                    <a:pt x="0" y="278"/>
                    <a:pt x="0" y="661"/>
                  </a:cubicBezTo>
                  <a:cubicBezTo>
                    <a:pt x="0" y="1044"/>
                    <a:pt x="242" y="1322"/>
                    <a:pt x="575" y="1322"/>
                  </a:cubicBezTo>
                  <a:cubicBezTo>
                    <a:pt x="909" y="1322"/>
                    <a:pt x="1151" y="1044"/>
                    <a:pt x="1151" y="661"/>
                  </a:cubicBezTo>
                  <a:cubicBezTo>
                    <a:pt x="1151" y="278"/>
                    <a:pt x="909" y="0"/>
                    <a:pt x="575" y="0"/>
                  </a:cubicBezTo>
                  <a:close/>
                  <a:moveTo>
                    <a:pt x="575" y="1027"/>
                  </a:moveTo>
                  <a:cubicBezTo>
                    <a:pt x="420" y="1027"/>
                    <a:pt x="319" y="883"/>
                    <a:pt x="319" y="661"/>
                  </a:cubicBezTo>
                  <a:cubicBezTo>
                    <a:pt x="319" y="439"/>
                    <a:pt x="420" y="295"/>
                    <a:pt x="575" y="295"/>
                  </a:cubicBezTo>
                  <a:cubicBezTo>
                    <a:pt x="731" y="295"/>
                    <a:pt x="832" y="439"/>
                    <a:pt x="832" y="661"/>
                  </a:cubicBezTo>
                  <a:cubicBezTo>
                    <a:pt x="832" y="883"/>
                    <a:pt x="731" y="1027"/>
                    <a:pt x="575" y="10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 userDrawn="1"/>
          </p:nvSpPr>
          <p:spPr bwMode="black">
            <a:xfrm>
              <a:off x="2498726" y="6361113"/>
              <a:ext cx="60325" cy="100013"/>
            </a:xfrm>
            <a:custGeom>
              <a:avLst/>
              <a:gdLst/>
              <a:ahLst/>
              <a:cxnLst>
                <a:cxn ang="0">
                  <a:pos x="1040" y="525"/>
                </a:cxn>
                <a:cxn ang="0">
                  <a:pos x="679" y="525"/>
                </a:cxn>
                <a:cxn ang="0">
                  <a:pos x="429" y="849"/>
                </a:cxn>
                <a:cxn ang="0">
                  <a:pos x="311" y="1008"/>
                </a:cxn>
                <a:cxn ang="0">
                  <a:pos x="311" y="0"/>
                </a:cxn>
                <a:cxn ang="0">
                  <a:pos x="0" y="157"/>
                </a:cxn>
                <a:cxn ang="0">
                  <a:pos x="0" y="1790"/>
                </a:cxn>
                <a:cxn ang="0">
                  <a:pos x="311" y="1790"/>
                </a:cxn>
                <a:cxn ang="0">
                  <a:pos x="311" y="1411"/>
                </a:cxn>
                <a:cxn ang="0">
                  <a:pos x="476" y="1203"/>
                </a:cxn>
                <a:cxn ang="0">
                  <a:pos x="742" y="1790"/>
                </a:cxn>
                <a:cxn ang="0">
                  <a:pos x="1088" y="1790"/>
                </a:cxn>
                <a:cxn ang="0">
                  <a:pos x="703" y="942"/>
                </a:cxn>
                <a:cxn ang="0">
                  <a:pos x="1040" y="525"/>
                </a:cxn>
              </a:cxnLst>
              <a:rect l="0" t="0" r="r" b="b"/>
              <a:pathLst>
                <a:path w="1088" h="1790">
                  <a:moveTo>
                    <a:pt x="1040" y="525"/>
                  </a:moveTo>
                  <a:cubicBezTo>
                    <a:pt x="679" y="525"/>
                    <a:pt x="679" y="525"/>
                    <a:pt x="679" y="525"/>
                  </a:cubicBezTo>
                  <a:cubicBezTo>
                    <a:pt x="429" y="849"/>
                    <a:pt x="429" y="849"/>
                    <a:pt x="429" y="849"/>
                  </a:cubicBezTo>
                  <a:cubicBezTo>
                    <a:pt x="396" y="892"/>
                    <a:pt x="350" y="952"/>
                    <a:pt x="311" y="1008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790"/>
                    <a:pt x="0" y="1790"/>
                    <a:pt x="0" y="1790"/>
                  </a:cubicBezTo>
                  <a:cubicBezTo>
                    <a:pt x="311" y="1790"/>
                    <a:pt x="311" y="1790"/>
                    <a:pt x="311" y="1790"/>
                  </a:cubicBezTo>
                  <a:cubicBezTo>
                    <a:pt x="311" y="1411"/>
                    <a:pt x="311" y="1411"/>
                    <a:pt x="311" y="1411"/>
                  </a:cubicBezTo>
                  <a:cubicBezTo>
                    <a:pt x="476" y="1203"/>
                    <a:pt x="476" y="1203"/>
                    <a:pt x="476" y="1203"/>
                  </a:cubicBezTo>
                  <a:cubicBezTo>
                    <a:pt x="742" y="1790"/>
                    <a:pt x="742" y="1790"/>
                    <a:pt x="742" y="1790"/>
                  </a:cubicBezTo>
                  <a:cubicBezTo>
                    <a:pt x="1088" y="1790"/>
                    <a:pt x="1088" y="1790"/>
                    <a:pt x="1088" y="1790"/>
                  </a:cubicBezTo>
                  <a:cubicBezTo>
                    <a:pt x="703" y="942"/>
                    <a:pt x="703" y="942"/>
                    <a:pt x="703" y="942"/>
                  </a:cubicBezTo>
                  <a:lnTo>
                    <a:pt x="1040" y="5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 userDrawn="1"/>
          </p:nvSpPr>
          <p:spPr bwMode="black">
            <a:xfrm>
              <a:off x="2603501" y="6388100"/>
              <a:ext cx="61913" cy="73025"/>
            </a:xfrm>
            <a:custGeom>
              <a:avLst/>
              <a:gdLst/>
              <a:ahLst/>
              <a:cxnLst>
                <a:cxn ang="0">
                  <a:pos x="313" y="593"/>
                </a:cxn>
                <a:cxn ang="0">
                  <a:pos x="553" y="286"/>
                </a:cxn>
                <a:cxn ang="0">
                  <a:pos x="781" y="595"/>
                </a:cxn>
                <a:cxn ang="0">
                  <a:pos x="781" y="1292"/>
                </a:cxn>
                <a:cxn ang="0">
                  <a:pos x="1093" y="1292"/>
                </a:cxn>
                <a:cxn ang="0">
                  <a:pos x="1093" y="577"/>
                </a:cxn>
                <a:cxn ang="0">
                  <a:pos x="630" y="0"/>
                </a:cxn>
                <a:cxn ang="0">
                  <a:pos x="313" y="134"/>
                </a:cxn>
                <a:cxn ang="0">
                  <a:pos x="313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3" y="1292"/>
                </a:cxn>
                <a:cxn ang="0">
                  <a:pos x="313" y="593"/>
                </a:cxn>
              </a:cxnLst>
              <a:rect l="0" t="0" r="r" b="b"/>
              <a:pathLst>
                <a:path w="1093" h="1292">
                  <a:moveTo>
                    <a:pt x="313" y="593"/>
                  </a:moveTo>
                  <a:cubicBezTo>
                    <a:pt x="313" y="392"/>
                    <a:pt x="396" y="286"/>
                    <a:pt x="553" y="286"/>
                  </a:cubicBezTo>
                  <a:cubicBezTo>
                    <a:pt x="708" y="286"/>
                    <a:pt x="781" y="384"/>
                    <a:pt x="781" y="595"/>
                  </a:cubicBezTo>
                  <a:cubicBezTo>
                    <a:pt x="781" y="1292"/>
                    <a:pt x="781" y="1292"/>
                    <a:pt x="781" y="1292"/>
                  </a:cubicBezTo>
                  <a:cubicBezTo>
                    <a:pt x="1093" y="1292"/>
                    <a:pt x="1093" y="1292"/>
                    <a:pt x="1093" y="1292"/>
                  </a:cubicBezTo>
                  <a:cubicBezTo>
                    <a:pt x="1093" y="577"/>
                    <a:pt x="1093" y="577"/>
                    <a:pt x="1093" y="577"/>
                  </a:cubicBezTo>
                  <a:cubicBezTo>
                    <a:pt x="1093" y="199"/>
                    <a:pt x="933" y="0"/>
                    <a:pt x="630" y="0"/>
                  </a:cubicBezTo>
                  <a:cubicBezTo>
                    <a:pt x="501" y="0"/>
                    <a:pt x="389" y="47"/>
                    <a:pt x="313" y="134"/>
                  </a:cubicBezTo>
                  <a:cubicBezTo>
                    <a:pt x="313" y="27"/>
                    <a:pt x="313" y="27"/>
                    <a:pt x="31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3" y="1292"/>
                    <a:pt x="313" y="1292"/>
                    <a:pt x="313" y="1292"/>
                  </a:cubicBezTo>
                  <a:lnTo>
                    <a:pt x="313" y="5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Freeform 67"/>
            <p:cNvSpPr>
              <a:spLocks noEditPoints="1"/>
            </p:cNvSpPr>
            <p:nvPr userDrawn="1"/>
          </p:nvSpPr>
          <p:spPr bwMode="black">
            <a:xfrm>
              <a:off x="2676526" y="6388100"/>
              <a:ext cx="61913" cy="101600"/>
            </a:xfrm>
            <a:custGeom>
              <a:avLst/>
              <a:gdLst/>
              <a:ahLst/>
              <a:cxnLst>
                <a:cxn ang="0">
                  <a:pos x="777" y="117"/>
                </a:cxn>
                <a:cxn ang="0">
                  <a:pos x="496" y="0"/>
                </a:cxn>
                <a:cxn ang="0">
                  <a:pos x="0" y="647"/>
                </a:cxn>
                <a:cxn ang="0">
                  <a:pos x="490" y="1320"/>
                </a:cxn>
                <a:cxn ang="0">
                  <a:pos x="777" y="1198"/>
                </a:cxn>
                <a:cxn ang="0">
                  <a:pos x="777" y="1227"/>
                </a:cxn>
                <a:cxn ang="0">
                  <a:pos x="373" y="1563"/>
                </a:cxn>
                <a:cxn ang="0">
                  <a:pos x="359" y="1563"/>
                </a:cxn>
                <a:cxn ang="0">
                  <a:pos x="469" y="1808"/>
                </a:cxn>
                <a:cxn ang="0">
                  <a:pos x="475" y="1808"/>
                </a:cxn>
                <a:cxn ang="0">
                  <a:pos x="1089" y="1175"/>
                </a:cxn>
                <a:cxn ang="0">
                  <a:pos x="1089" y="28"/>
                </a:cxn>
                <a:cxn ang="0">
                  <a:pos x="777" y="28"/>
                </a:cxn>
                <a:cxn ang="0">
                  <a:pos x="777" y="117"/>
                </a:cxn>
                <a:cxn ang="0">
                  <a:pos x="777" y="410"/>
                </a:cxn>
                <a:cxn ang="0">
                  <a:pos x="777" y="907"/>
                </a:cxn>
                <a:cxn ang="0">
                  <a:pos x="556" y="1032"/>
                </a:cxn>
                <a:cxn ang="0">
                  <a:pos x="319" y="640"/>
                </a:cxn>
                <a:cxn ang="0">
                  <a:pos x="553" y="287"/>
                </a:cxn>
                <a:cxn ang="0">
                  <a:pos x="777" y="410"/>
                </a:cxn>
              </a:cxnLst>
              <a:rect l="0" t="0" r="r" b="b"/>
              <a:pathLst>
                <a:path w="1089" h="1808">
                  <a:moveTo>
                    <a:pt x="777" y="117"/>
                  </a:moveTo>
                  <a:cubicBezTo>
                    <a:pt x="702" y="41"/>
                    <a:pt x="603" y="0"/>
                    <a:pt x="496" y="0"/>
                  </a:cubicBezTo>
                  <a:cubicBezTo>
                    <a:pt x="190" y="0"/>
                    <a:pt x="0" y="248"/>
                    <a:pt x="0" y="647"/>
                  </a:cubicBezTo>
                  <a:cubicBezTo>
                    <a:pt x="0" y="1068"/>
                    <a:pt x="183" y="1320"/>
                    <a:pt x="490" y="1320"/>
                  </a:cubicBezTo>
                  <a:cubicBezTo>
                    <a:pt x="600" y="1320"/>
                    <a:pt x="697" y="1279"/>
                    <a:pt x="777" y="1198"/>
                  </a:cubicBezTo>
                  <a:cubicBezTo>
                    <a:pt x="777" y="1227"/>
                    <a:pt x="777" y="1227"/>
                    <a:pt x="777" y="1227"/>
                  </a:cubicBezTo>
                  <a:cubicBezTo>
                    <a:pt x="777" y="1366"/>
                    <a:pt x="777" y="1555"/>
                    <a:pt x="373" y="1563"/>
                  </a:cubicBezTo>
                  <a:cubicBezTo>
                    <a:pt x="359" y="1563"/>
                    <a:pt x="359" y="1563"/>
                    <a:pt x="359" y="1563"/>
                  </a:cubicBezTo>
                  <a:cubicBezTo>
                    <a:pt x="469" y="1808"/>
                    <a:pt x="469" y="1808"/>
                    <a:pt x="469" y="1808"/>
                  </a:cubicBezTo>
                  <a:cubicBezTo>
                    <a:pt x="475" y="1808"/>
                    <a:pt x="475" y="1808"/>
                    <a:pt x="475" y="1808"/>
                  </a:cubicBezTo>
                  <a:cubicBezTo>
                    <a:pt x="888" y="1802"/>
                    <a:pt x="1089" y="1595"/>
                    <a:pt x="1089" y="1175"/>
                  </a:cubicBezTo>
                  <a:cubicBezTo>
                    <a:pt x="1089" y="28"/>
                    <a:pt x="1089" y="28"/>
                    <a:pt x="1089" y="28"/>
                  </a:cubicBezTo>
                  <a:cubicBezTo>
                    <a:pt x="777" y="28"/>
                    <a:pt x="777" y="28"/>
                    <a:pt x="777" y="28"/>
                  </a:cubicBezTo>
                  <a:lnTo>
                    <a:pt x="777" y="117"/>
                  </a:lnTo>
                  <a:close/>
                  <a:moveTo>
                    <a:pt x="777" y="410"/>
                  </a:moveTo>
                  <a:cubicBezTo>
                    <a:pt x="777" y="907"/>
                    <a:pt x="777" y="907"/>
                    <a:pt x="777" y="907"/>
                  </a:cubicBezTo>
                  <a:cubicBezTo>
                    <a:pt x="727" y="972"/>
                    <a:pt x="667" y="1032"/>
                    <a:pt x="556" y="1032"/>
                  </a:cubicBezTo>
                  <a:cubicBezTo>
                    <a:pt x="448" y="1032"/>
                    <a:pt x="319" y="964"/>
                    <a:pt x="319" y="640"/>
                  </a:cubicBezTo>
                  <a:cubicBezTo>
                    <a:pt x="319" y="348"/>
                    <a:pt x="446" y="287"/>
                    <a:pt x="553" y="287"/>
                  </a:cubicBezTo>
                  <a:cubicBezTo>
                    <a:pt x="670" y="287"/>
                    <a:pt x="741" y="357"/>
                    <a:pt x="777" y="4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Rectangle 68"/>
            <p:cNvSpPr>
              <a:spLocks noChangeArrowheads="1"/>
            </p:cNvSpPr>
            <p:nvPr userDrawn="1"/>
          </p:nvSpPr>
          <p:spPr bwMode="black">
            <a:xfrm>
              <a:off x="2570163" y="6389688"/>
              <a:ext cx="17463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Rectangle 69"/>
            <p:cNvSpPr>
              <a:spLocks noChangeArrowheads="1"/>
            </p:cNvSpPr>
            <p:nvPr userDrawn="1"/>
          </p:nvSpPr>
          <p:spPr bwMode="black">
            <a:xfrm>
              <a:off x="2570163" y="6362700"/>
              <a:ext cx="17463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black">
            <a:xfrm>
              <a:off x="3008313" y="6361113"/>
              <a:ext cx="17463" cy="10001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1" y="63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0" y="63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1" y="63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921" y="1088642"/>
            <a:ext cx="7686000" cy="12045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921" y="2454480"/>
            <a:ext cx="7686000" cy="135576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27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gray">
          <a:xfrm>
            <a:off x="3182899" y="3367259"/>
            <a:ext cx="9618703" cy="3493174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/>
          <p:nvPr userDrawn="1"/>
        </p:nvSpPr>
        <p:spPr bwMode="gray">
          <a:xfrm>
            <a:off x="-12802" y="4200526"/>
            <a:ext cx="3200400" cy="3821805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4" tIns="63997" rIns="127994" bIns="63997" rtlCol="0" anchor="t" anchorCtr="0"/>
          <a:lstStyle/>
          <a:p>
            <a:pPr algn="ctr"/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447" y="5667050"/>
            <a:ext cx="2500098" cy="1202790"/>
          </a:xfrm>
          <a:prstGeom prst="rect">
            <a:avLst/>
          </a:prstGeom>
          <a:noFill/>
        </p:spPr>
        <p:txBody>
          <a:bodyPr wrap="square" lIns="0" tIns="51197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84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180997" y="8324378"/>
            <a:ext cx="3357329" cy="2733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defTabSz="1279943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itchFamily="2" charset="0"/>
                <a:ea typeface="ＭＳ Ｐゴシック" pitchFamily="50" charset="-128"/>
                <a:cs typeface="Arial" pitchFamily="34" charset="0"/>
              </a:rPr>
              <a:t>新日本有限責任監査法人</a:t>
            </a:r>
            <a:endParaRPr kumimoji="1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Regular" pitchFamily="2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76" name="グループ化 75"/>
          <p:cNvGrpSpPr/>
          <p:nvPr userDrawn="1"/>
        </p:nvGrpSpPr>
        <p:grpSpPr bwMode="black">
          <a:xfrm>
            <a:off x="3180400" y="8041008"/>
            <a:ext cx="1377951" cy="1044575"/>
            <a:chOff x="2271713" y="5743575"/>
            <a:chExt cx="984251" cy="746125"/>
          </a:xfrm>
        </p:grpSpPr>
        <p:sp>
          <p:nvSpPr>
            <p:cNvPr id="2053" name="Freeform 5"/>
            <p:cNvSpPr>
              <a:spLocks/>
            </p:cNvSpPr>
            <p:nvPr userDrawn="1"/>
          </p:nvSpPr>
          <p:spPr bwMode="black">
            <a:xfrm>
              <a:off x="2278063" y="5743575"/>
              <a:ext cx="319088" cy="398463"/>
            </a:xfrm>
            <a:custGeom>
              <a:avLst/>
              <a:gdLst/>
              <a:ahLst/>
              <a:cxnLst>
                <a:cxn ang="0">
                  <a:pos x="76" y="152"/>
                </a:cxn>
                <a:cxn ang="0">
                  <a:pos x="167" y="152"/>
                </a:cxn>
                <a:cxn ang="0">
                  <a:pos x="167" y="99"/>
                </a:cxn>
                <a:cxn ang="0">
                  <a:pos x="76" y="99"/>
                </a:cxn>
                <a:cxn ang="0">
                  <a:pos x="76" y="58"/>
                </a:cxn>
                <a:cxn ang="0">
                  <a:pos x="176" y="58"/>
                </a:cxn>
                <a:cxn ang="0">
                  <a:pos x="143" y="0"/>
                </a:cxn>
                <a:cxn ang="0">
                  <a:pos x="0" y="0"/>
                </a:cxn>
                <a:cxn ang="0">
                  <a:pos x="0" y="251"/>
                </a:cxn>
                <a:cxn ang="0">
                  <a:pos x="201" y="251"/>
                </a:cxn>
                <a:cxn ang="0">
                  <a:pos x="201" y="194"/>
                </a:cxn>
                <a:cxn ang="0">
                  <a:pos x="76" y="194"/>
                </a:cxn>
                <a:cxn ang="0">
                  <a:pos x="76" y="152"/>
                </a:cxn>
              </a:cxnLst>
              <a:rect l="0" t="0" r="r" b="b"/>
              <a:pathLst>
                <a:path w="201" h="251">
                  <a:moveTo>
                    <a:pt x="76" y="152"/>
                  </a:moveTo>
                  <a:lnTo>
                    <a:pt x="167" y="152"/>
                  </a:lnTo>
                  <a:lnTo>
                    <a:pt x="167" y="99"/>
                  </a:lnTo>
                  <a:lnTo>
                    <a:pt x="76" y="99"/>
                  </a:lnTo>
                  <a:lnTo>
                    <a:pt x="76" y="58"/>
                  </a:lnTo>
                  <a:lnTo>
                    <a:pt x="176" y="58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201" y="251"/>
                  </a:lnTo>
                  <a:lnTo>
                    <a:pt x="201" y="194"/>
                  </a:lnTo>
                  <a:lnTo>
                    <a:pt x="76" y="194"/>
                  </a:lnTo>
                  <a:lnTo>
                    <a:pt x="76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4" name="Freeform 6"/>
            <p:cNvSpPr>
              <a:spLocks/>
            </p:cNvSpPr>
            <p:nvPr userDrawn="1"/>
          </p:nvSpPr>
          <p:spPr bwMode="black">
            <a:xfrm>
              <a:off x="2543176" y="5743575"/>
              <a:ext cx="396875" cy="3984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25" y="82"/>
                </a:cxn>
                <a:cxn ang="0">
                  <a:pos x="83" y="0"/>
                </a:cxn>
                <a:cxn ang="0">
                  <a:pos x="0" y="0"/>
                </a:cxn>
                <a:cxn ang="0">
                  <a:pos x="87" y="152"/>
                </a:cxn>
                <a:cxn ang="0">
                  <a:pos x="87" y="251"/>
                </a:cxn>
                <a:cxn ang="0">
                  <a:pos x="162" y="251"/>
                </a:cxn>
                <a:cxn ang="0">
                  <a:pos x="162" y="152"/>
                </a:cxn>
                <a:cxn ang="0">
                  <a:pos x="250" y="0"/>
                </a:cxn>
                <a:cxn ang="0">
                  <a:pos x="168" y="0"/>
                </a:cxn>
              </a:cxnLst>
              <a:rect l="0" t="0" r="r" b="b"/>
              <a:pathLst>
                <a:path w="250" h="251">
                  <a:moveTo>
                    <a:pt x="168" y="0"/>
                  </a:moveTo>
                  <a:lnTo>
                    <a:pt x="125" y="8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87" y="152"/>
                  </a:lnTo>
                  <a:lnTo>
                    <a:pt x="87" y="251"/>
                  </a:lnTo>
                  <a:lnTo>
                    <a:pt x="162" y="251"/>
                  </a:lnTo>
                  <a:lnTo>
                    <a:pt x="162" y="152"/>
                  </a:lnTo>
                  <a:lnTo>
                    <a:pt x="250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" name="Freeform 7"/>
            <p:cNvSpPr>
              <a:spLocks noEditPoints="1"/>
            </p:cNvSpPr>
            <p:nvPr userDrawn="1"/>
          </p:nvSpPr>
          <p:spPr bwMode="black">
            <a:xfrm>
              <a:off x="2278063" y="6240463"/>
              <a:ext cx="76200" cy="96838"/>
            </a:xfrm>
            <a:custGeom>
              <a:avLst/>
              <a:gdLst/>
              <a:ahLst/>
              <a:cxnLst>
                <a:cxn ang="0">
                  <a:pos x="1335" y="1178"/>
                </a:cxn>
                <a:cxn ang="0">
                  <a:pos x="1079" y="793"/>
                </a:cxn>
                <a:cxn ang="0">
                  <a:pos x="1276" y="451"/>
                </a:cxn>
                <a:cxn ang="0">
                  <a:pos x="738" y="0"/>
                </a:cxn>
                <a:cxn ang="0">
                  <a:pos x="0" y="0"/>
                </a:cxn>
                <a:cxn ang="0">
                  <a:pos x="0" y="1732"/>
                </a:cxn>
                <a:cxn ang="0">
                  <a:pos x="731" y="1732"/>
                </a:cxn>
                <a:cxn ang="0">
                  <a:pos x="1335" y="1178"/>
                </a:cxn>
                <a:cxn ang="0">
                  <a:pos x="732" y="1439"/>
                </a:cxn>
                <a:cxn ang="0">
                  <a:pos x="322" y="1439"/>
                </a:cxn>
                <a:cxn ang="0">
                  <a:pos x="322" y="946"/>
                </a:cxn>
                <a:cxn ang="0">
                  <a:pos x="732" y="946"/>
                </a:cxn>
                <a:cxn ang="0">
                  <a:pos x="995" y="1191"/>
                </a:cxn>
                <a:cxn ang="0">
                  <a:pos x="732" y="1439"/>
                </a:cxn>
                <a:cxn ang="0">
                  <a:pos x="729" y="664"/>
                </a:cxn>
                <a:cxn ang="0">
                  <a:pos x="322" y="664"/>
                </a:cxn>
                <a:cxn ang="0">
                  <a:pos x="322" y="294"/>
                </a:cxn>
                <a:cxn ang="0">
                  <a:pos x="712" y="294"/>
                </a:cxn>
                <a:cxn ang="0">
                  <a:pos x="941" y="480"/>
                </a:cxn>
                <a:cxn ang="0">
                  <a:pos x="729" y="664"/>
                </a:cxn>
              </a:cxnLst>
              <a:rect l="0" t="0" r="r" b="b"/>
              <a:pathLst>
                <a:path w="1335" h="1732">
                  <a:moveTo>
                    <a:pt x="1335" y="1178"/>
                  </a:moveTo>
                  <a:cubicBezTo>
                    <a:pt x="1335" y="938"/>
                    <a:pt x="1169" y="833"/>
                    <a:pt x="1079" y="793"/>
                  </a:cubicBezTo>
                  <a:cubicBezTo>
                    <a:pt x="1198" y="729"/>
                    <a:pt x="1276" y="595"/>
                    <a:pt x="1276" y="451"/>
                  </a:cubicBezTo>
                  <a:cubicBezTo>
                    <a:pt x="1276" y="164"/>
                    <a:pt x="1080" y="0"/>
                    <a:pt x="7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32"/>
                    <a:pt x="0" y="1732"/>
                    <a:pt x="0" y="1732"/>
                  </a:cubicBezTo>
                  <a:cubicBezTo>
                    <a:pt x="731" y="1732"/>
                    <a:pt x="731" y="1732"/>
                    <a:pt x="731" y="1732"/>
                  </a:cubicBezTo>
                  <a:cubicBezTo>
                    <a:pt x="1109" y="1732"/>
                    <a:pt x="1335" y="1525"/>
                    <a:pt x="1335" y="1178"/>
                  </a:cubicBezTo>
                  <a:close/>
                  <a:moveTo>
                    <a:pt x="732" y="1439"/>
                  </a:moveTo>
                  <a:cubicBezTo>
                    <a:pt x="322" y="1439"/>
                    <a:pt x="322" y="1439"/>
                    <a:pt x="322" y="1439"/>
                  </a:cubicBezTo>
                  <a:cubicBezTo>
                    <a:pt x="322" y="946"/>
                    <a:pt x="322" y="946"/>
                    <a:pt x="322" y="946"/>
                  </a:cubicBezTo>
                  <a:cubicBezTo>
                    <a:pt x="732" y="946"/>
                    <a:pt x="732" y="946"/>
                    <a:pt x="732" y="946"/>
                  </a:cubicBezTo>
                  <a:cubicBezTo>
                    <a:pt x="907" y="946"/>
                    <a:pt x="995" y="1028"/>
                    <a:pt x="995" y="1191"/>
                  </a:cubicBezTo>
                  <a:cubicBezTo>
                    <a:pt x="995" y="1349"/>
                    <a:pt x="899" y="1439"/>
                    <a:pt x="732" y="1439"/>
                  </a:cubicBezTo>
                  <a:close/>
                  <a:moveTo>
                    <a:pt x="729" y="664"/>
                  </a:moveTo>
                  <a:cubicBezTo>
                    <a:pt x="322" y="664"/>
                    <a:pt x="322" y="664"/>
                    <a:pt x="322" y="664"/>
                  </a:cubicBezTo>
                  <a:cubicBezTo>
                    <a:pt x="322" y="294"/>
                    <a:pt x="322" y="294"/>
                    <a:pt x="322" y="294"/>
                  </a:cubicBezTo>
                  <a:cubicBezTo>
                    <a:pt x="712" y="294"/>
                    <a:pt x="712" y="294"/>
                    <a:pt x="712" y="294"/>
                  </a:cubicBezTo>
                  <a:cubicBezTo>
                    <a:pt x="866" y="294"/>
                    <a:pt x="941" y="355"/>
                    <a:pt x="941" y="480"/>
                  </a:cubicBezTo>
                  <a:cubicBezTo>
                    <a:pt x="941" y="564"/>
                    <a:pt x="904" y="664"/>
                    <a:pt x="729" y="66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black">
            <a:xfrm>
              <a:off x="2365376" y="6265863"/>
              <a:ext cx="61913" cy="73025"/>
            </a:xfrm>
            <a:custGeom>
              <a:avLst/>
              <a:gdLst/>
              <a:ahLst/>
              <a:cxnLst>
                <a:cxn ang="0">
                  <a:pos x="478" y="1292"/>
                </a:cxn>
                <a:cxn ang="0">
                  <a:pos x="780" y="1164"/>
                </a:cxn>
                <a:cxn ang="0">
                  <a:pos x="780" y="1265"/>
                </a:cxn>
                <a:cxn ang="0">
                  <a:pos x="1093" y="1265"/>
                </a:cxn>
                <a:cxn ang="0">
                  <a:pos x="1093" y="0"/>
                </a:cxn>
                <a:cxn ang="0">
                  <a:pos x="780" y="0"/>
                </a:cxn>
                <a:cxn ang="0">
                  <a:pos x="780" y="699"/>
                </a:cxn>
                <a:cxn ang="0">
                  <a:pos x="545" y="1006"/>
                </a:cxn>
                <a:cxn ang="0">
                  <a:pos x="313" y="697"/>
                </a:cxn>
                <a:cxn ang="0">
                  <a:pos x="313" y="0"/>
                </a:cxn>
                <a:cxn ang="0">
                  <a:pos x="0" y="0"/>
                </a:cxn>
                <a:cxn ang="0">
                  <a:pos x="0" y="715"/>
                </a:cxn>
                <a:cxn ang="0">
                  <a:pos x="478" y="1292"/>
                </a:cxn>
              </a:cxnLst>
              <a:rect l="0" t="0" r="r" b="b"/>
              <a:pathLst>
                <a:path w="1093" h="1292">
                  <a:moveTo>
                    <a:pt x="478" y="1292"/>
                  </a:moveTo>
                  <a:cubicBezTo>
                    <a:pt x="602" y="1292"/>
                    <a:pt x="703" y="1249"/>
                    <a:pt x="780" y="1164"/>
                  </a:cubicBezTo>
                  <a:cubicBezTo>
                    <a:pt x="780" y="1265"/>
                    <a:pt x="780" y="1265"/>
                    <a:pt x="780" y="1265"/>
                  </a:cubicBezTo>
                  <a:cubicBezTo>
                    <a:pt x="1093" y="1265"/>
                    <a:pt x="1093" y="1265"/>
                    <a:pt x="1093" y="1265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80" y="699"/>
                    <a:pt x="780" y="699"/>
                    <a:pt x="780" y="699"/>
                  </a:cubicBezTo>
                  <a:cubicBezTo>
                    <a:pt x="780" y="902"/>
                    <a:pt x="701" y="1006"/>
                    <a:pt x="545" y="1006"/>
                  </a:cubicBezTo>
                  <a:cubicBezTo>
                    <a:pt x="386" y="1006"/>
                    <a:pt x="313" y="908"/>
                    <a:pt x="313" y="697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930"/>
                    <a:pt x="62" y="1292"/>
                    <a:pt x="478" y="129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black">
            <a:xfrm>
              <a:off x="2616201" y="6264275"/>
              <a:ext cx="60325" cy="73025"/>
            </a:xfrm>
            <a:custGeom>
              <a:avLst/>
              <a:gdLst/>
              <a:ahLst/>
              <a:cxnLst>
                <a:cxn ang="0">
                  <a:pos x="312" y="594"/>
                </a:cxn>
                <a:cxn ang="0">
                  <a:pos x="552" y="287"/>
                </a:cxn>
                <a:cxn ang="0">
                  <a:pos x="780" y="596"/>
                </a:cxn>
                <a:cxn ang="0">
                  <a:pos x="780" y="1293"/>
                </a:cxn>
                <a:cxn ang="0">
                  <a:pos x="1093" y="1293"/>
                </a:cxn>
                <a:cxn ang="0">
                  <a:pos x="1093" y="578"/>
                </a:cxn>
                <a:cxn ang="0">
                  <a:pos x="629" y="0"/>
                </a:cxn>
                <a:cxn ang="0">
                  <a:pos x="312" y="134"/>
                </a:cxn>
                <a:cxn ang="0">
                  <a:pos x="312" y="28"/>
                </a:cxn>
                <a:cxn ang="0">
                  <a:pos x="0" y="28"/>
                </a:cxn>
                <a:cxn ang="0">
                  <a:pos x="0" y="1293"/>
                </a:cxn>
                <a:cxn ang="0">
                  <a:pos x="312" y="1293"/>
                </a:cxn>
                <a:cxn ang="0">
                  <a:pos x="312" y="594"/>
                </a:cxn>
              </a:cxnLst>
              <a:rect l="0" t="0" r="r" b="b"/>
              <a:pathLst>
                <a:path w="1093" h="1293">
                  <a:moveTo>
                    <a:pt x="312" y="594"/>
                  </a:moveTo>
                  <a:cubicBezTo>
                    <a:pt x="312" y="393"/>
                    <a:pt x="395" y="287"/>
                    <a:pt x="552" y="287"/>
                  </a:cubicBezTo>
                  <a:cubicBezTo>
                    <a:pt x="708" y="287"/>
                    <a:pt x="780" y="385"/>
                    <a:pt x="780" y="596"/>
                  </a:cubicBezTo>
                  <a:cubicBezTo>
                    <a:pt x="780" y="1293"/>
                    <a:pt x="780" y="1293"/>
                    <a:pt x="780" y="1293"/>
                  </a:cubicBezTo>
                  <a:cubicBezTo>
                    <a:pt x="1093" y="1293"/>
                    <a:pt x="1093" y="1293"/>
                    <a:pt x="1093" y="1293"/>
                  </a:cubicBezTo>
                  <a:cubicBezTo>
                    <a:pt x="1093" y="578"/>
                    <a:pt x="1093" y="578"/>
                    <a:pt x="1093" y="578"/>
                  </a:cubicBezTo>
                  <a:cubicBezTo>
                    <a:pt x="1093" y="200"/>
                    <a:pt x="932" y="0"/>
                    <a:pt x="629" y="0"/>
                  </a:cubicBezTo>
                  <a:cubicBezTo>
                    <a:pt x="500" y="0"/>
                    <a:pt x="389" y="48"/>
                    <a:pt x="312" y="134"/>
                  </a:cubicBezTo>
                  <a:cubicBezTo>
                    <a:pt x="312" y="28"/>
                    <a:pt x="312" y="28"/>
                    <a:pt x="3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93"/>
                    <a:pt x="0" y="1293"/>
                    <a:pt x="0" y="1293"/>
                  </a:cubicBezTo>
                  <a:cubicBezTo>
                    <a:pt x="312" y="1293"/>
                    <a:pt x="312" y="1293"/>
                    <a:pt x="312" y="1293"/>
                  </a:cubicBezTo>
                  <a:lnTo>
                    <a:pt x="312" y="5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" name="Rectangle 10"/>
            <p:cNvSpPr>
              <a:spLocks noChangeArrowheads="1"/>
            </p:cNvSpPr>
            <p:nvPr userDrawn="1"/>
          </p:nvSpPr>
          <p:spPr bwMode="black">
            <a:xfrm>
              <a:off x="2443163" y="6265863"/>
              <a:ext cx="17463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" name="Freeform 11"/>
            <p:cNvSpPr>
              <a:spLocks/>
            </p:cNvSpPr>
            <p:nvPr userDrawn="1"/>
          </p:nvSpPr>
          <p:spPr bwMode="black">
            <a:xfrm>
              <a:off x="2476501" y="6237288"/>
              <a:ext cx="17463" cy="10001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1" y="63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0" y="63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1" y="63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" name="Freeform 12"/>
            <p:cNvSpPr>
              <a:spLocks noEditPoints="1"/>
            </p:cNvSpPr>
            <p:nvPr userDrawn="1"/>
          </p:nvSpPr>
          <p:spPr bwMode="black">
            <a:xfrm>
              <a:off x="2505076" y="6237288"/>
              <a:ext cx="61913" cy="101600"/>
            </a:xfrm>
            <a:custGeom>
              <a:avLst/>
              <a:gdLst/>
              <a:ahLst/>
              <a:cxnLst>
                <a:cxn ang="0">
                  <a:pos x="777" y="615"/>
                </a:cxn>
                <a:cxn ang="0">
                  <a:pos x="496" y="499"/>
                </a:cxn>
                <a:cxn ang="0">
                  <a:pos x="0" y="1146"/>
                </a:cxn>
                <a:cxn ang="0">
                  <a:pos x="490" y="1818"/>
                </a:cxn>
                <a:cxn ang="0">
                  <a:pos x="777" y="1694"/>
                </a:cxn>
                <a:cxn ang="0">
                  <a:pos x="777" y="1791"/>
                </a:cxn>
                <a:cxn ang="0">
                  <a:pos x="1089" y="1791"/>
                </a:cxn>
                <a:cxn ang="0">
                  <a:pos x="1089" y="0"/>
                </a:cxn>
                <a:cxn ang="0">
                  <a:pos x="777" y="156"/>
                </a:cxn>
                <a:cxn ang="0">
                  <a:pos x="777" y="615"/>
                </a:cxn>
                <a:cxn ang="0">
                  <a:pos x="557" y="1530"/>
                </a:cxn>
                <a:cxn ang="0">
                  <a:pos x="319" y="1138"/>
                </a:cxn>
                <a:cxn ang="0">
                  <a:pos x="553" y="785"/>
                </a:cxn>
                <a:cxn ang="0">
                  <a:pos x="777" y="908"/>
                </a:cxn>
                <a:cxn ang="0">
                  <a:pos x="777" y="1405"/>
                </a:cxn>
                <a:cxn ang="0">
                  <a:pos x="557" y="1530"/>
                </a:cxn>
              </a:cxnLst>
              <a:rect l="0" t="0" r="r" b="b"/>
              <a:pathLst>
                <a:path w="1089" h="1818">
                  <a:moveTo>
                    <a:pt x="777" y="615"/>
                  </a:moveTo>
                  <a:cubicBezTo>
                    <a:pt x="700" y="536"/>
                    <a:pt x="602" y="499"/>
                    <a:pt x="496" y="499"/>
                  </a:cubicBezTo>
                  <a:cubicBezTo>
                    <a:pt x="190" y="499"/>
                    <a:pt x="0" y="747"/>
                    <a:pt x="0" y="1146"/>
                  </a:cubicBezTo>
                  <a:cubicBezTo>
                    <a:pt x="0" y="1567"/>
                    <a:pt x="183" y="1818"/>
                    <a:pt x="490" y="1818"/>
                  </a:cubicBezTo>
                  <a:cubicBezTo>
                    <a:pt x="595" y="1818"/>
                    <a:pt x="693" y="1779"/>
                    <a:pt x="777" y="1694"/>
                  </a:cubicBezTo>
                  <a:cubicBezTo>
                    <a:pt x="777" y="1791"/>
                    <a:pt x="777" y="1791"/>
                    <a:pt x="777" y="1791"/>
                  </a:cubicBezTo>
                  <a:cubicBezTo>
                    <a:pt x="1089" y="1791"/>
                    <a:pt x="1089" y="1791"/>
                    <a:pt x="1089" y="1791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777" y="156"/>
                    <a:pt x="777" y="156"/>
                    <a:pt x="777" y="156"/>
                  </a:cubicBezTo>
                  <a:lnTo>
                    <a:pt x="777" y="615"/>
                  </a:lnTo>
                  <a:close/>
                  <a:moveTo>
                    <a:pt x="557" y="1530"/>
                  </a:moveTo>
                  <a:cubicBezTo>
                    <a:pt x="448" y="1530"/>
                    <a:pt x="319" y="1462"/>
                    <a:pt x="319" y="1138"/>
                  </a:cubicBezTo>
                  <a:cubicBezTo>
                    <a:pt x="319" y="846"/>
                    <a:pt x="446" y="785"/>
                    <a:pt x="553" y="785"/>
                  </a:cubicBezTo>
                  <a:cubicBezTo>
                    <a:pt x="670" y="785"/>
                    <a:pt x="740" y="855"/>
                    <a:pt x="777" y="908"/>
                  </a:cubicBezTo>
                  <a:cubicBezTo>
                    <a:pt x="777" y="1405"/>
                    <a:pt x="777" y="1405"/>
                    <a:pt x="777" y="1405"/>
                  </a:cubicBezTo>
                  <a:cubicBezTo>
                    <a:pt x="730" y="1466"/>
                    <a:pt x="673" y="1530"/>
                    <a:pt x="557" y="15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" name="Freeform 13"/>
            <p:cNvSpPr>
              <a:spLocks noEditPoints="1"/>
            </p:cNvSpPr>
            <p:nvPr userDrawn="1"/>
          </p:nvSpPr>
          <p:spPr bwMode="black">
            <a:xfrm>
              <a:off x="2898776" y="6238875"/>
              <a:ext cx="60325" cy="100013"/>
            </a:xfrm>
            <a:custGeom>
              <a:avLst/>
              <a:gdLst/>
              <a:ahLst/>
              <a:cxnLst>
                <a:cxn ang="0">
                  <a:pos x="593" y="467"/>
                </a:cxn>
                <a:cxn ang="0">
                  <a:pos x="313" y="584"/>
                </a:cxn>
                <a:cxn ang="0">
                  <a:pos x="313" y="0"/>
                </a:cxn>
                <a:cxn ang="0">
                  <a:pos x="0" y="156"/>
                </a:cxn>
                <a:cxn ang="0">
                  <a:pos x="0" y="1759"/>
                </a:cxn>
                <a:cxn ang="0">
                  <a:pos x="313" y="1759"/>
                </a:cxn>
                <a:cxn ang="0">
                  <a:pos x="313" y="1664"/>
                </a:cxn>
                <a:cxn ang="0">
                  <a:pos x="600" y="1786"/>
                </a:cxn>
                <a:cxn ang="0">
                  <a:pos x="1090" y="1114"/>
                </a:cxn>
                <a:cxn ang="0">
                  <a:pos x="593" y="467"/>
                </a:cxn>
                <a:cxn ang="0">
                  <a:pos x="535" y="753"/>
                </a:cxn>
                <a:cxn ang="0">
                  <a:pos x="771" y="1106"/>
                </a:cxn>
                <a:cxn ang="0">
                  <a:pos x="541" y="1498"/>
                </a:cxn>
                <a:cxn ang="0">
                  <a:pos x="313" y="1379"/>
                </a:cxn>
                <a:cxn ang="0">
                  <a:pos x="313" y="881"/>
                </a:cxn>
                <a:cxn ang="0">
                  <a:pos x="535" y="753"/>
                </a:cxn>
              </a:cxnLst>
              <a:rect l="0" t="0" r="r" b="b"/>
              <a:pathLst>
                <a:path w="1090" h="1786">
                  <a:moveTo>
                    <a:pt x="593" y="467"/>
                  </a:moveTo>
                  <a:cubicBezTo>
                    <a:pt x="496" y="467"/>
                    <a:pt x="392" y="510"/>
                    <a:pt x="313" y="584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759"/>
                    <a:pt x="0" y="1759"/>
                    <a:pt x="0" y="1759"/>
                  </a:cubicBezTo>
                  <a:cubicBezTo>
                    <a:pt x="313" y="1759"/>
                    <a:pt x="313" y="1759"/>
                    <a:pt x="313" y="1759"/>
                  </a:cubicBezTo>
                  <a:cubicBezTo>
                    <a:pt x="313" y="1664"/>
                    <a:pt x="313" y="1664"/>
                    <a:pt x="313" y="1664"/>
                  </a:cubicBezTo>
                  <a:cubicBezTo>
                    <a:pt x="390" y="1744"/>
                    <a:pt x="489" y="1786"/>
                    <a:pt x="600" y="1786"/>
                  </a:cubicBezTo>
                  <a:cubicBezTo>
                    <a:pt x="911" y="1786"/>
                    <a:pt x="1090" y="1541"/>
                    <a:pt x="1090" y="1114"/>
                  </a:cubicBezTo>
                  <a:cubicBezTo>
                    <a:pt x="1090" y="715"/>
                    <a:pt x="900" y="467"/>
                    <a:pt x="593" y="467"/>
                  </a:cubicBezTo>
                  <a:close/>
                  <a:moveTo>
                    <a:pt x="535" y="753"/>
                  </a:moveTo>
                  <a:cubicBezTo>
                    <a:pt x="649" y="753"/>
                    <a:pt x="771" y="846"/>
                    <a:pt x="771" y="1106"/>
                  </a:cubicBezTo>
                  <a:cubicBezTo>
                    <a:pt x="771" y="1370"/>
                    <a:pt x="696" y="1498"/>
                    <a:pt x="541" y="1498"/>
                  </a:cubicBezTo>
                  <a:cubicBezTo>
                    <a:pt x="424" y="1498"/>
                    <a:pt x="346" y="1420"/>
                    <a:pt x="313" y="1379"/>
                  </a:cubicBezTo>
                  <a:cubicBezTo>
                    <a:pt x="313" y="881"/>
                    <a:pt x="313" y="881"/>
                    <a:pt x="313" y="881"/>
                  </a:cubicBezTo>
                  <a:cubicBezTo>
                    <a:pt x="364" y="802"/>
                    <a:pt x="443" y="753"/>
                    <a:pt x="535" y="7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" name="Freeform 14"/>
            <p:cNvSpPr>
              <a:spLocks noEditPoints="1"/>
            </p:cNvSpPr>
            <p:nvPr userDrawn="1"/>
          </p:nvSpPr>
          <p:spPr bwMode="black">
            <a:xfrm>
              <a:off x="2689226" y="6264275"/>
              <a:ext cx="60325" cy="101600"/>
            </a:xfrm>
            <a:custGeom>
              <a:avLst/>
              <a:gdLst/>
              <a:ahLst/>
              <a:cxnLst>
                <a:cxn ang="0">
                  <a:pos x="778" y="116"/>
                </a:cxn>
                <a:cxn ang="0">
                  <a:pos x="497" y="0"/>
                </a:cxn>
                <a:cxn ang="0">
                  <a:pos x="0" y="647"/>
                </a:cxn>
                <a:cxn ang="0">
                  <a:pos x="490" y="1319"/>
                </a:cxn>
                <a:cxn ang="0">
                  <a:pos x="778" y="1197"/>
                </a:cxn>
                <a:cxn ang="0">
                  <a:pos x="778" y="1227"/>
                </a:cxn>
                <a:cxn ang="0">
                  <a:pos x="373" y="1562"/>
                </a:cxn>
                <a:cxn ang="0">
                  <a:pos x="359" y="1562"/>
                </a:cxn>
                <a:cxn ang="0">
                  <a:pos x="470" y="1808"/>
                </a:cxn>
                <a:cxn ang="0">
                  <a:pos x="476" y="1808"/>
                </a:cxn>
                <a:cxn ang="0">
                  <a:pos x="1090" y="1175"/>
                </a:cxn>
                <a:cxn ang="0">
                  <a:pos x="1090" y="27"/>
                </a:cxn>
                <a:cxn ang="0">
                  <a:pos x="778" y="27"/>
                </a:cxn>
                <a:cxn ang="0">
                  <a:pos x="778" y="116"/>
                </a:cxn>
                <a:cxn ang="0">
                  <a:pos x="778" y="410"/>
                </a:cxn>
                <a:cxn ang="0">
                  <a:pos x="778" y="907"/>
                </a:cxn>
                <a:cxn ang="0">
                  <a:pos x="556" y="1032"/>
                </a:cxn>
                <a:cxn ang="0">
                  <a:pos x="319" y="640"/>
                </a:cxn>
                <a:cxn ang="0">
                  <a:pos x="554" y="286"/>
                </a:cxn>
                <a:cxn ang="0">
                  <a:pos x="778" y="410"/>
                </a:cxn>
              </a:cxnLst>
              <a:rect l="0" t="0" r="r" b="b"/>
              <a:pathLst>
                <a:path w="1090" h="1808">
                  <a:moveTo>
                    <a:pt x="778" y="116"/>
                  </a:moveTo>
                  <a:cubicBezTo>
                    <a:pt x="702" y="41"/>
                    <a:pt x="603" y="0"/>
                    <a:pt x="497" y="0"/>
                  </a:cubicBezTo>
                  <a:cubicBezTo>
                    <a:pt x="191" y="0"/>
                    <a:pt x="0" y="248"/>
                    <a:pt x="0" y="647"/>
                  </a:cubicBezTo>
                  <a:cubicBezTo>
                    <a:pt x="0" y="1068"/>
                    <a:pt x="184" y="1319"/>
                    <a:pt x="490" y="1319"/>
                  </a:cubicBezTo>
                  <a:cubicBezTo>
                    <a:pt x="601" y="1319"/>
                    <a:pt x="697" y="1278"/>
                    <a:pt x="778" y="1197"/>
                  </a:cubicBezTo>
                  <a:cubicBezTo>
                    <a:pt x="778" y="1227"/>
                    <a:pt x="778" y="1227"/>
                    <a:pt x="778" y="1227"/>
                  </a:cubicBezTo>
                  <a:cubicBezTo>
                    <a:pt x="778" y="1365"/>
                    <a:pt x="777" y="1555"/>
                    <a:pt x="373" y="1562"/>
                  </a:cubicBezTo>
                  <a:cubicBezTo>
                    <a:pt x="359" y="1562"/>
                    <a:pt x="359" y="1562"/>
                    <a:pt x="359" y="1562"/>
                  </a:cubicBezTo>
                  <a:cubicBezTo>
                    <a:pt x="470" y="1808"/>
                    <a:pt x="470" y="1808"/>
                    <a:pt x="470" y="1808"/>
                  </a:cubicBezTo>
                  <a:cubicBezTo>
                    <a:pt x="476" y="1808"/>
                    <a:pt x="476" y="1808"/>
                    <a:pt x="476" y="1808"/>
                  </a:cubicBezTo>
                  <a:cubicBezTo>
                    <a:pt x="889" y="1801"/>
                    <a:pt x="1090" y="1594"/>
                    <a:pt x="1090" y="1175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778" y="27"/>
                    <a:pt x="778" y="27"/>
                    <a:pt x="778" y="27"/>
                  </a:cubicBezTo>
                  <a:lnTo>
                    <a:pt x="778" y="116"/>
                  </a:lnTo>
                  <a:close/>
                  <a:moveTo>
                    <a:pt x="778" y="410"/>
                  </a:moveTo>
                  <a:cubicBezTo>
                    <a:pt x="778" y="907"/>
                    <a:pt x="778" y="907"/>
                    <a:pt x="778" y="907"/>
                  </a:cubicBezTo>
                  <a:cubicBezTo>
                    <a:pt x="728" y="972"/>
                    <a:pt x="668" y="1032"/>
                    <a:pt x="556" y="1032"/>
                  </a:cubicBezTo>
                  <a:cubicBezTo>
                    <a:pt x="448" y="1032"/>
                    <a:pt x="319" y="963"/>
                    <a:pt x="319" y="640"/>
                  </a:cubicBezTo>
                  <a:cubicBezTo>
                    <a:pt x="319" y="348"/>
                    <a:pt x="447" y="286"/>
                    <a:pt x="554" y="286"/>
                  </a:cubicBezTo>
                  <a:cubicBezTo>
                    <a:pt x="671" y="286"/>
                    <a:pt x="741" y="356"/>
                    <a:pt x="778" y="4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" name="Freeform 15"/>
            <p:cNvSpPr>
              <a:spLocks noEditPoints="1"/>
            </p:cNvSpPr>
            <p:nvPr userDrawn="1"/>
          </p:nvSpPr>
          <p:spPr bwMode="black">
            <a:xfrm>
              <a:off x="2790826" y="6264275"/>
              <a:ext cx="61913" cy="74613"/>
            </a:xfrm>
            <a:custGeom>
              <a:avLst/>
              <a:gdLst/>
              <a:ahLst/>
              <a:cxnLst>
                <a:cxn ang="0">
                  <a:pos x="224" y="337"/>
                </a:cxn>
                <a:cxn ang="0">
                  <a:pos x="547" y="250"/>
                </a:cxn>
                <a:cxn ang="0">
                  <a:pos x="773" y="432"/>
                </a:cxn>
                <a:cxn ang="0">
                  <a:pos x="773" y="517"/>
                </a:cxn>
                <a:cxn ang="0">
                  <a:pos x="504" y="458"/>
                </a:cxn>
                <a:cxn ang="0">
                  <a:pos x="0" y="872"/>
                </a:cxn>
                <a:cxn ang="0">
                  <a:pos x="469" y="1319"/>
                </a:cxn>
                <a:cxn ang="0">
                  <a:pos x="773" y="1188"/>
                </a:cxn>
                <a:cxn ang="0">
                  <a:pos x="773" y="1292"/>
                </a:cxn>
                <a:cxn ang="0">
                  <a:pos x="1086" y="1292"/>
                </a:cxn>
                <a:cxn ang="0">
                  <a:pos x="1086" y="439"/>
                </a:cxn>
                <a:cxn ang="0">
                  <a:pos x="575" y="0"/>
                </a:cxn>
                <a:cxn ang="0">
                  <a:pos x="102" y="122"/>
                </a:cxn>
                <a:cxn ang="0">
                  <a:pos x="224" y="337"/>
                </a:cxn>
                <a:cxn ang="0">
                  <a:pos x="313" y="872"/>
                </a:cxn>
                <a:cxn ang="0">
                  <a:pos x="528" y="692"/>
                </a:cxn>
                <a:cxn ang="0">
                  <a:pos x="773" y="755"/>
                </a:cxn>
                <a:cxn ang="0">
                  <a:pos x="773" y="928"/>
                </a:cxn>
                <a:cxn ang="0">
                  <a:pos x="528" y="1061"/>
                </a:cxn>
                <a:cxn ang="0">
                  <a:pos x="313" y="872"/>
                </a:cxn>
              </a:cxnLst>
              <a:rect l="0" t="0" r="r" b="b"/>
              <a:pathLst>
                <a:path w="1086" h="1319">
                  <a:moveTo>
                    <a:pt x="224" y="337"/>
                  </a:moveTo>
                  <a:cubicBezTo>
                    <a:pt x="323" y="281"/>
                    <a:pt x="417" y="250"/>
                    <a:pt x="547" y="250"/>
                  </a:cubicBezTo>
                  <a:cubicBezTo>
                    <a:pt x="695" y="250"/>
                    <a:pt x="773" y="313"/>
                    <a:pt x="773" y="432"/>
                  </a:cubicBezTo>
                  <a:cubicBezTo>
                    <a:pt x="773" y="517"/>
                    <a:pt x="773" y="517"/>
                    <a:pt x="773" y="517"/>
                  </a:cubicBezTo>
                  <a:cubicBezTo>
                    <a:pt x="701" y="481"/>
                    <a:pt x="597" y="458"/>
                    <a:pt x="504" y="458"/>
                  </a:cubicBezTo>
                  <a:cubicBezTo>
                    <a:pt x="272" y="458"/>
                    <a:pt x="0" y="566"/>
                    <a:pt x="0" y="872"/>
                  </a:cubicBezTo>
                  <a:cubicBezTo>
                    <a:pt x="0" y="1202"/>
                    <a:pt x="253" y="1319"/>
                    <a:pt x="469" y="1319"/>
                  </a:cubicBezTo>
                  <a:cubicBezTo>
                    <a:pt x="558" y="1319"/>
                    <a:pt x="688" y="1284"/>
                    <a:pt x="773" y="1188"/>
                  </a:cubicBezTo>
                  <a:cubicBezTo>
                    <a:pt x="773" y="1292"/>
                    <a:pt x="773" y="1292"/>
                    <a:pt x="773" y="1292"/>
                  </a:cubicBezTo>
                  <a:cubicBezTo>
                    <a:pt x="1086" y="1292"/>
                    <a:pt x="1086" y="1292"/>
                    <a:pt x="1086" y="1292"/>
                  </a:cubicBezTo>
                  <a:cubicBezTo>
                    <a:pt x="1086" y="439"/>
                    <a:pt x="1086" y="439"/>
                    <a:pt x="1086" y="439"/>
                  </a:cubicBezTo>
                  <a:cubicBezTo>
                    <a:pt x="1086" y="164"/>
                    <a:pt x="895" y="0"/>
                    <a:pt x="575" y="0"/>
                  </a:cubicBezTo>
                  <a:cubicBezTo>
                    <a:pt x="402" y="0"/>
                    <a:pt x="248" y="39"/>
                    <a:pt x="102" y="122"/>
                  </a:cubicBezTo>
                  <a:lnTo>
                    <a:pt x="224" y="337"/>
                  </a:lnTo>
                  <a:close/>
                  <a:moveTo>
                    <a:pt x="313" y="872"/>
                  </a:moveTo>
                  <a:cubicBezTo>
                    <a:pt x="313" y="760"/>
                    <a:pt x="393" y="692"/>
                    <a:pt x="528" y="692"/>
                  </a:cubicBezTo>
                  <a:cubicBezTo>
                    <a:pt x="621" y="692"/>
                    <a:pt x="701" y="711"/>
                    <a:pt x="773" y="755"/>
                  </a:cubicBezTo>
                  <a:cubicBezTo>
                    <a:pt x="773" y="928"/>
                    <a:pt x="773" y="928"/>
                    <a:pt x="773" y="928"/>
                  </a:cubicBezTo>
                  <a:cubicBezTo>
                    <a:pt x="734" y="994"/>
                    <a:pt x="643" y="1061"/>
                    <a:pt x="528" y="1061"/>
                  </a:cubicBezTo>
                  <a:cubicBezTo>
                    <a:pt x="395" y="1061"/>
                    <a:pt x="313" y="989"/>
                    <a:pt x="313" y="87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" name="Freeform 16"/>
            <p:cNvSpPr>
              <a:spLocks noEditPoints="1"/>
            </p:cNvSpPr>
            <p:nvPr userDrawn="1"/>
          </p:nvSpPr>
          <p:spPr bwMode="black">
            <a:xfrm>
              <a:off x="2967038" y="6264275"/>
              <a:ext cx="61913" cy="74613"/>
            </a:xfrm>
            <a:custGeom>
              <a:avLst/>
              <a:gdLst/>
              <a:ahLst/>
              <a:cxnLst>
                <a:cxn ang="0">
                  <a:pos x="849" y="924"/>
                </a:cxn>
                <a:cxn ang="0">
                  <a:pos x="599" y="1031"/>
                </a:cxn>
                <a:cxn ang="0">
                  <a:pos x="318" y="755"/>
                </a:cxn>
                <a:cxn ang="0">
                  <a:pos x="1094" y="755"/>
                </a:cxn>
                <a:cxn ang="0">
                  <a:pos x="1098" y="661"/>
                </a:cxn>
                <a:cxn ang="0">
                  <a:pos x="567" y="0"/>
                </a:cxn>
                <a:cxn ang="0">
                  <a:pos x="0" y="661"/>
                </a:cxn>
                <a:cxn ang="0">
                  <a:pos x="599" y="1319"/>
                </a:cxn>
                <a:cxn ang="0">
                  <a:pos x="1046" y="1120"/>
                </a:cxn>
                <a:cxn ang="0">
                  <a:pos x="849" y="924"/>
                </a:cxn>
                <a:cxn ang="0">
                  <a:pos x="323" y="527"/>
                </a:cxn>
                <a:cxn ang="0">
                  <a:pos x="558" y="265"/>
                </a:cxn>
                <a:cxn ang="0">
                  <a:pos x="796" y="527"/>
                </a:cxn>
                <a:cxn ang="0">
                  <a:pos x="323" y="527"/>
                </a:cxn>
              </a:cxnLst>
              <a:rect l="0" t="0" r="r" b="b"/>
              <a:pathLst>
                <a:path w="1098" h="1319">
                  <a:moveTo>
                    <a:pt x="849" y="924"/>
                  </a:moveTo>
                  <a:cubicBezTo>
                    <a:pt x="792" y="976"/>
                    <a:pt x="714" y="1031"/>
                    <a:pt x="599" y="1031"/>
                  </a:cubicBezTo>
                  <a:cubicBezTo>
                    <a:pt x="537" y="1031"/>
                    <a:pt x="334" y="1011"/>
                    <a:pt x="318" y="755"/>
                  </a:cubicBezTo>
                  <a:cubicBezTo>
                    <a:pt x="1094" y="755"/>
                    <a:pt x="1094" y="755"/>
                    <a:pt x="1094" y="755"/>
                  </a:cubicBezTo>
                  <a:cubicBezTo>
                    <a:pt x="1096" y="729"/>
                    <a:pt x="1098" y="692"/>
                    <a:pt x="1098" y="661"/>
                  </a:cubicBezTo>
                  <a:cubicBezTo>
                    <a:pt x="1098" y="259"/>
                    <a:pt x="889" y="0"/>
                    <a:pt x="567" y="0"/>
                  </a:cubicBezTo>
                  <a:cubicBezTo>
                    <a:pt x="238" y="0"/>
                    <a:pt x="0" y="278"/>
                    <a:pt x="0" y="661"/>
                  </a:cubicBezTo>
                  <a:cubicBezTo>
                    <a:pt x="0" y="1061"/>
                    <a:pt x="235" y="1319"/>
                    <a:pt x="599" y="1319"/>
                  </a:cubicBezTo>
                  <a:cubicBezTo>
                    <a:pt x="766" y="1319"/>
                    <a:pt x="927" y="1254"/>
                    <a:pt x="1046" y="1120"/>
                  </a:cubicBezTo>
                  <a:lnTo>
                    <a:pt x="849" y="924"/>
                  </a:lnTo>
                  <a:close/>
                  <a:moveTo>
                    <a:pt x="323" y="527"/>
                  </a:moveTo>
                  <a:cubicBezTo>
                    <a:pt x="330" y="372"/>
                    <a:pt x="426" y="265"/>
                    <a:pt x="558" y="265"/>
                  </a:cubicBezTo>
                  <a:cubicBezTo>
                    <a:pt x="723" y="265"/>
                    <a:pt x="789" y="398"/>
                    <a:pt x="796" y="527"/>
                  </a:cubicBezTo>
                  <a:lnTo>
                    <a:pt x="323" y="5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" name="Freeform 17"/>
            <p:cNvSpPr>
              <a:spLocks noEditPoints="1"/>
            </p:cNvSpPr>
            <p:nvPr userDrawn="1"/>
          </p:nvSpPr>
          <p:spPr bwMode="black">
            <a:xfrm>
              <a:off x="3136901" y="6264275"/>
              <a:ext cx="61913" cy="74613"/>
            </a:xfrm>
            <a:custGeom>
              <a:avLst/>
              <a:gdLst/>
              <a:ahLst/>
              <a:cxnLst>
                <a:cxn ang="0">
                  <a:pos x="848" y="924"/>
                </a:cxn>
                <a:cxn ang="0">
                  <a:pos x="599" y="1031"/>
                </a:cxn>
                <a:cxn ang="0">
                  <a:pos x="318" y="755"/>
                </a:cxn>
                <a:cxn ang="0">
                  <a:pos x="1094" y="755"/>
                </a:cxn>
                <a:cxn ang="0">
                  <a:pos x="1098" y="661"/>
                </a:cxn>
                <a:cxn ang="0">
                  <a:pos x="567" y="0"/>
                </a:cxn>
                <a:cxn ang="0">
                  <a:pos x="0" y="661"/>
                </a:cxn>
                <a:cxn ang="0">
                  <a:pos x="599" y="1319"/>
                </a:cxn>
                <a:cxn ang="0">
                  <a:pos x="1046" y="1120"/>
                </a:cxn>
                <a:cxn ang="0">
                  <a:pos x="848" y="924"/>
                </a:cxn>
                <a:cxn ang="0">
                  <a:pos x="323" y="527"/>
                </a:cxn>
                <a:cxn ang="0">
                  <a:pos x="558" y="265"/>
                </a:cxn>
                <a:cxn ang="0">
                  <a:pos x="796" y="527"/>
                </a:cxn>
                <a:cxn ang="0">
                  <a:pos x="323" y="527"/>
                </a:cxn>
              </a:cxnLst>
              <a:rect l="0" t="0" r="r" b="b"/>
              <a:pathLst>
                <a:path w="1098" h="1319">
                  <a:moveTo>
                    <a:pt x="848" y="924"/>
                  </a:moveTo>
                  <a:cubicBezTo>
                    <a:pt x="792" y="976"/>
                    <a:pt x="714" y="1031"/>
                    <a:pt x="599" y="1031"/>
                  </a:cubicBezTo>
                  <a:cubicBezTo>
                    <a:pt x="537" y="1031"/>
                    <a:pt x="334" y="1011"/>
                    <a:pt x="318" y="755"/>
                  </a:cubicBezTo>
                  <a:cubicBezTo>
                    <a:pt x="1094" y="755"/>
                    <a:pt x="1094" y="755"/>
                    <a:pt x="1094" y="755"/>
                  </a:cubicBezTo>
                  <a:cubicBezTo>
                    <a:pt x="1096" y="729"/>
                    <a:pt x="1098" y="692"/>
                    <a:pt x="1098" y="661"/>
                  </a:cubicBezTo>
                  <a:cubicBezTo>
                    <a:pt x="1098" y="259"/>
                    <a:pt x="889" y="0"/>
                    <a:pt x="567" y="0"/>
                  </a:cubicBezTo>
                  <a:cubicBezTo>
                    <a:pt x="238" y="0"/>
                    <a:pt x="0" y="278"/>
                    <a:pt x="0" y="661"/>
                  </a:cubicBezTo>
                  <a:cubicBezTo>
                    <a:pt x="0" y="1061"/>
                    <a:pt x="235" y="1319"/>
                    <a:pt x="599" y="1319"/>
                  </a:cubicBezTo>
                  <a:cubicBezTo>
                    <a:pt x="766" y="1319"/>
                    <a:pt x="924" y="1254"/>
                    <a:pt x="1046" y="1120"/>
                  </a:cubicBezTo>
                  <a:lnTo>
                    <a:pt x="848" y="924"/>
                  </a:lnTo>
                  <a:close/>
                  <a:moveTo>
                    <a:pt x="323" y="527"/>
                  </a:moveTo>
                  <a:cubicBezTo>
                    <a:pt x="331" y="372"/>
                    <a:pt x="426" y="265"/>
                    <a:pt x="558" y="265"/>
                  </a:cubicBezTo>
                  <a:cubicBezTo>
                    <a:pt x="723" y="265"/>
                    <a:pt x="789" y="398"/>
                    <a:pt x="796" y="527"/>
                  </a:cubicBezTo>
                  <a:lnTo>
                    <a:pt x="323" y="5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" name="Freeform 18"/>
            <p:cNvSpPr>
              <a:spLocks/>
            </p:cNvSpPr>
            <p:nvPr userDrawn="1"/>
          </p:nvSpPr>
          <p:spPr bwMode="black">
            <a:xfrm>
              <a:off x="3084513" y="6238875"/>
              <a:ext cx="46038" cy="100013"/>
            </a:xfrm>
            <a:custGeom>
              <a:avLst/>
              <a:gdLst/>
              <a:ahLst/>
              <a:cxnLst>
                <a:cxn ang="0">
                  <a:pos x="507" y="774"/>
                </a:cxn>
                <a:cxn ang="0">
                  <a:pos x="791" y="774"/>
                </a:cxn>
                <a:cxn ang="0">
                  <a:pos x="791" y="481"/>
                </a:cxn>
                <a:cxn ang="0">
                  <a:pos x="507" y="481"/>
                </a:cxn>
                <a:cxn ang="0">
                  <a:pos x="507" y="0"/>
                </a:cxn>
                <a:cxn ang="0">
                  <a:pos x="194" y="156"/>
                </a:cxn>
                <a:cxn ang="0">
                  <a:pos x="194" y="481"/>
                </a:cxn>
                <a:cxn ang="0">
                  <a:pos x="0" y="481"/>
                </a:cxn>
                <a:cxn ang="0">
                  <a:pos x="0" y="774"/>
                </a:cxn>
                <a:cxn ang="0">
                  <a:pos x="194" y="774"/>
                </a:cxn>
                <a:cxn ang="0">
                  <a:pos x="194" y="1385"/>
                </a:cxn>
                <a:cxn ang="0">
                  <a:pos x="532" y="1773"/>
                </a:cxn>
                <a:cxn ang="0">
                  <a:pos x="794" y="1715"/>
                </a:cxn>
                <a:cxn ang="0">
                  <a:pos x="831" y="1420"/>
                </a:cxn>
                <a:cxn ang="0">
                  <a:pos x="642" y="1477"/>
                </a:cxn>
                <a:cxn ang="0">
                  <a:pos x="507" y="1307"/>
                </a:cxn>
                <a:cxn ang="0">
                  <a:pos x="507" y="774"/>
                </a:cxn>
              </a:cxnLst>
              <a:rect l="0" t="0" r="r" b="b"/>
              <a:pathLst>
                <a:path w="831" h="1773">
                  <a:moveTo>
                    <a:pt x="507" y="774"/>
                  </a:moveTo>
                  <a:cubicBezTo>
                    <a:pt x="791" y="774"/>
                    <a:pt x="791" y="774"/>
                    <a:pt x="791" y="774"/>
                  </a:cubicBezTo>
                  <a:cubicBezTo>
                    <a:pt x="791" y="481"/>
                    <a:pt x="791" y="481"/>
                    <a:pt x="791" y="481"/>
                  </a:cubicBezTo>
                  <a:cubicBezTo>
                    <a:pt x="507" y="481"/>
                    <a:pt x="507" y="481"/>
                    <a:pt x="507" y="481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194" y="481"/>
                    <a:pt x="194" y="481"/>
                    <a:pt x="194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94" y="774"/>
                    <a:pt x="194" y="774"/>
                    <a:pt x="194" y="774"/>
                  </a:cubicBezTo>
                  <a:cubicBezTo>
                    <a:pt x="194" y="1385"/>
                    <a:pt x="194" y="1385"/>
                    <a:pt x="194" y="1385"/>
                  </a:cubicBezTo>
                  <a:cubicBezTo>
                    <a:pt x="194" y="1564"/>
                    <a:pt x="283" y="1773"/>
                    <a:pt x="532" y="1773"/>
                  </a:cubicBezTo>
                  <a:cubicBezTo>
                    <a:pt x="631" y="1773"/>
                    <a:pt x="722" y="1753"/>
                    <a:pt x="794" y="1715"/>
                  </a:cubicBezTo>
                  <a:cubicBezTo>
                    <a:pt x="831" y="1420"/>
                    <a:pt x="831" y="1420"/>
                    <a:pt x="831" y="1420"/>
                  </a:cubicBezTo>
                  <a:cubicBezTo>
                    <a:pt x="773" y="1451"/>
                    <a:pt x="708" y="1477"/>
                    <a:pt x="642" y="1477"/>
                  </a:cubicBezTo>
                  <a:cubicBezTo>
                    <a:pt x="549" y="1477"/>
                    <a:pt x="507" y="1419"/>
                    <a:pt x="507" y="1307"/>
                  </a:cubicBezTo>
                  <a:lnTo>
                    <a:pt x="507" y="7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" name="Freeform 19"/>
            <p:cNvSpPr>
              <a:spLocks/>
            </p:cNvSpPr>
            <p:nvPr userDrawn="1"/>
          </p:nvSpPr>
          <p:spPr bwMode="black">
            <a:xfrm>
              <a:off x="3033713" y="6238875"/>
              <a:ext cx="47625" cy="100013"/>
            </a:xfrm>
            <a:custGeom>
              <a:avLst/>
              <a:gdLst/>
              <a:ahLst/>
              <a:cxnLst>
                <a:cxn ang="0">
                  <a:pos x="833" y="1420"/>
                </a:cxn>
                <a:cxn ang="0">
                  <a:pos x="643" y="1477"/>
                </a:cxn>
                <a:cxn ang="0">
                  <a:pos x="508" y="1307"/>
                </a:cxn>
                <a:cxn ang="0">
                  <a:pos x="508" y="774"/>
                </a:cxn>
                <a:cxn ang="0">
                  <a:pos x="775" y="774"/>
                </a:cxn>
                <a:cxn ang="0">
                  <a:pos x="775" y="481"/>
                </a:cxn>
                <a:cxn ang="0">
                  <a:pos x="508" y="481"/>
                </a:cxn>
                <a:cxn ang="0">
                  <a:pos x="508" y="0"/>
                </a:cxn>
                <a:cxn ang="0">
                  <a:pos x="196" y="156"/>
                </a:cxn>
                <a:cxn ang="0">
                  <a:pos x="196" y="481"/>
                </a:cxn>
                <a:cxn ang="0">
                  <a:pos x="0" y="481"/>
                </a:cxn>
                <a:cxn ang="0">
                  <a:pos x="0" y="774"/>
                </a:cxn>
                <a:cxn ang="0">
                  <a:pos x="196" y="774"/>
                </a:cxn>
                <a:cxn ang="0">
                  <a:pos x="196" y="1385"/>
                </a:cxn>
                <a:cxn ang="0">
                  <a:pos x="533" y="1773"/>
                </a:cxn>
                <a:cxn ang="0">
                  <a:pos x="796" y="1715"/>
                </a:cxn>
                <a:cxn ang="0">
                  <a:pos x="833" y="1420"/>
                </a:cxn>
              </a:cxnLst>
              <a:rect l="0" t="0" r="r" b="b"/>
              <a:pathLst>
                <a:path w="833" h="1773">
                  <a:moveTo>
                    <a:pt x="833" y="1420"/>
                  </a:moveTo>
                  <a:cubicBezTo>
                    <a:pt x="775" y="1451"/>
                    <a:pt x="709" y="1477"/>
                    <a:pt x="643" y="1477"/>
                  </a:cubicBezTo>
                  <a:cubicBezTo>
                    <a:pt x="551" y="1477"/>
                    <a:pt x="508" y="1419"/>
                    <a:pt x="508" y="1307"/>
                  </a:cubicBezTo>
                  <a:cubicBezTo>
                    <a:pt x="508" y="774"/>
                    <a:pt x="508" y="774"/>
                    <a:pt x="508" y="774"/>
                  </a:cubicBezTo>
                  <a:cubicBezTo>
                    <a:pt x="775" y="774"/>
                    <a:pt x="775" y="774"/>
                    <a:pt x="775" y="774"/>
                  </a:cubicBezTo>
                  <a:cubicBezTo>
                    <a:pt x="775" y="481"/>
                    <a:pt x="775" y="481"/>
                    <a:pt x="775" y="481"/>
                  </a:cubicBezTo>
                  <a:cubicBezTo>
                    <a:pt x="508" y="481"/>
                    <a:pt x="508" y="481"/>
                    <a:pt x="508" y="48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481"/>
                    <a:pt x="196" y="481"/>
                    <a:pt x="196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96" y="774"/>
                    <a:pt x="196" y="774"/>
                    <a:pt x="196" y="774"/>
                  </a:cubicBezTo>
                  <a:cubicBezTo>
                    <a:pt x="196" y="1385"/>
                    <a:pt x="196" y="1385"/>
                    <a:pt x="196" y="1385"/>
                  </a:cubicBezTo>
                  <a:cubicBezTo>
                    <a:pt x="196" y="1564"/>
                    <a:pt x="284" y="1773"/>
                    <a:pt x="533" y="1773"/>
                  </a:cubicBezTo>
                  <a:cubicBezTo>
                    <a:pt x="632" y="1773"/>
                    <a:pt x="723" y="1753"/>
                    <a:pt x="796" y="1715"/>
                  </a:cubicBezTo>
                  <a:lnTo>
                    <a:pt x="833" y="14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" name="Freeform 20"/>
            <p:cNvSpPr>
              <a:spLocks/>
            </p:cNvSpPr>
            <p:nvPr userDrawn="1"/>
          </p:nvSpPr>
          <p:spPr bwMode="black">
            <a:xfrm>
              <a:off x="3209926" y="6264275"/>
              <a:ext cx="46038" cy="73025"/>
            </a:xfrm>
            <a:custGeom>
              <a:avLst/>
              <a:gdLst/>
              <a:ahLst/>
              <a:cxnLst>
                <a:cxn ang="0">
                  <a:pos x="827" y="76"/>
                </a:cxn>
                <a:cxn ang="0">
                  <a:pos x="592" y="0"/>
                </a:cxn>
                <a:cxn ang="0">
                  <a:pos x="312" y="136"/>
                </a:cxn>
                <a:cxn ang="0">
                  <a:pos x="312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2" y="1292"/>
                </a:cxn>
                <a:cxn ang="0">
                  <a:pos x="312" y="606"/>
                </a:cxn>
                <a:cxn ang="0">
                  <a:pos x="538" y="312"/>
                </a:cxn>
                <a:cxn ang="0">
                  <a:pos x="745" y="381"/>
                </a:cxn>
                <a:cxn ang="0">
                  <a:pos x="827" y="76"/>
                </a:cxn>
              </a:cxnLst>
              <a:rect l="0" t="0" r="r" b="b"/>
              <a:pathLst>
                <a:path w="827" h="1292">
                  <a:moveTo>
                    <a:pt x="827" y="76"/>
                  </a:moveTo>
                  <a:cubicBezTo>
                    <a:pt x="767" y="29"/>
                    <a:pt x="675" y="0"/>
                    <a:pt x="592" y="0"/>
                  </a:cubicBezTo>
                  <a:cubicBezTo>
                    <a:pt x="481" y="0"/>
                    <a:pt x="387" y="41"/>
                    <a:pt x="312" y="136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2" y="1292"/>
                    <a:pt x="312" y="1292"/>
                    <a:pt x="312" y="1292"/>
                  </a:cubicBezTo>
                  <a:cubicBezTo>
                    <a:pt x="312" y="606"/>
                    <a:pt x="312" y="606"/>
                    <a:pt x="312" y="606"/>
                  </a:cubicBezTo>
                  <a:cubicBezTo>
                    <a:pt x="312" y="406"/>
                    <a:pt x="384" y="312"/>
                    <a:pt x="538" y="312"/>
                  </a:cubicBezTo>
                  <a:cubicBezTo>
                    <a:pt x="612" y="312"/>
                    <a:pt x="682" y="338"/>
                    <a:pt x="745" y="381"/>
                  </a:cubicBezTo>
                  <a:lnTo>
                    <a:pt x="827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" name="Rectangle 21"/>
            <p:cNvSpPr>
              <a:spLocks noChangeArrowheads="1"/>
            </p:cNvSpPr>
            <p:nvPr userDrawn="1"/>
          </p:nvSpPr>
          <p:spPr bwMode="black">
            <a:xfrm>
              <a:off x="2443163" y="6238875"/>
              <a:ext cx="17463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" name="Rectangle 22"/>
            <p:cNvSpPr>
              <a:spLocks noChangeArrowheads="1"/>
            </p:cNvSpPr>
            <p:nvPr userDrawn="1"/>
          </p:nvSpPr>
          <p:spPr bwMode="black">
            <a:xfrm>
              <a:off x="2582863" y="6265863"/>
              <a:ext cx="17463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" name="Rectangle 23"/>
            <p:cNvSpPr>
              <a:spLocks noChangeArrowheads="1"/>
            </p:cNvSpPr>
            <p:nvPr userDrawn="1"/>
          </p:nvSpPr>
          <p:spPr bwMode="black">
            <a:xfrm>
              <a:off x="2582863" y="6238875"/>
              <a:ext cx="17463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" name="Freeform 24"/>
            <p:cNvSpPr>
              <a:spLocks noEditPoints="1"/>
            </p:cNvSpPr>
            <p:nvPr userDrawn="1"/>
          </p:nvSpPr>
          <p:spPr bwMode="black">
            <a:xfrm>
              <a:off x="3036888" y="6361113"/>
              <a:ext cx="61913" cy="101600"/>
            </a:xfrm>
            <a:custGeom>
              <a:avLst/>
              <a:gdLst/>
              <a:ahLst/>
              <a:cxnLst>
                <a:cxn ang="0">
                  <a:pos x="777" y="615"/>
                </a:cxn>
                <a:cxn ang="0">
                  <a:pos x="496" y="499"/>
                </a:cxn>
                <a:cxn ang="0">
                  <a:pos x="0" y="1146"/>
                </a:cxn>
                <a:cxn ang="0">
                  <a:pos x="490" y="1818"/>
                </a:cxn>
                <a:cxn ang="0">
                  <a:pos x="777" y="1695"/>
                </a:cxn>
                <a:cxn ang="0">
                  <a:pos x="777" y="1791"/>
                </a:cxn>
                <a:cxn ang="0">
                  <a:pos x="1089" y="1791"/>
                </a:cxn>
                <a:cxn ang="0">
                  <a:pos x="1089" y="0"/>
                </a:cxn>
                <a:cxn ang="0">
                  <a:pos x="777" y="156"/>
                </a:cxn>
                <a:cxn ang="0">
                  <a:pos x="777" y="615"/>
                </a:cxn>
                <a:cxn ang="0">
                  <a:pos x="557" y="1530"/>
                </a:cxn>
                <a:cxn ang="0">
                  <a:pos x="319" y="1138"/>
                </a:cxn>
                <a:cxn ang="0">
                  <a:pos x="553" y="785"/>
                </a:cxn>
                <a:cxn ang="0">
                  <a:pos x="777" y="909"/>
                </a:cxn>
                <a:cxn ang="0">
                  <a:pos x="777" y="1406"/>
                </a:cxn>
                <a:cxn ang="0">
                  <a:pos x="557" y="1530"/>
                </a:cxn>
              </a:cxnLst>
              <a:rect l="0" t="0" r="r" b="b"/>
              <a:pathLst>
                <a:path w="1089" h="1818">
                  <a:moveTo>
                    <a:pt x="777" y="615"/>
                  </a:moveTo>
                  <a:cubicBezTo>
                    <a:pt x="701" y="536"/>
                    <a:pt x="603" y="499"/>
                    <a:pt x="496" y="499"/>
                  </a:cubicBezTo>
                  <a:cubicBezTo>
                    <a:pt x="190" y="499"/>
                    <a:pt x="0" y="747"/>
                    <a:pt x="0" y="1146"/>
                  </a:cubicBezTo>
                  <a:cubicBezTo>
                    <a:pt x="0" y="1567"/>
                    <a:pt x="183" y="1818"/>
                    <a:pt x="490" y="1818"/>
                  </a:cubicBezTo>
                  <a:cubicBezTo>
                    <a:pt x="595" y="1818"/>
                    <a:pt x="693" y="1779"/>
                    <a:pt x="777" y="1695"/>
                  </a:cubicBezTo>
                  <a:cubicBezTo>
                    <a:pt x="777" y="1791"/>
                    <a:pt x="777" y="1791"/>
                    <a:pt x="777" y="1791"/>
                  </a:cubicBezTo>
                  <a:cubicBezTo>
                    <a:pt x="1089" y="1791"/>
                    <a:pt x="1089" y="1791"/>
                    <a:pt x="1089" y="1791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777" y="156"/>
                    <a:pt x="777" y="156"/>
                    <a:pt x="777" y="156"/>
                  </a:cubicBezTo>
                  <a:lnTo>
                    <a:pt x="777" y="615"/>
                  </a:lnTo>
                  <a:close/>
                  <a:moveTo>
                    <a:pt x="557" y="1530"/>
                  </a:moveTo>
                  <a:cubicBezTo>
                    <a:pt x="448" y="1530"/>
                    <a:pt x="319" y="1462"/>
                    <a:pt x="319" y="1138"/>
                  </a:cubicBezTo>
                  <a:cubicBezTo>
                    <a:pt x="319" y="846"/>
                    <a:pt x="446" y="785"/>
                    <a:pt x="553" y="785"/>
                  </a:cubicBezTo>
                  <a:cubicBezTo>
                    <a:pt x="670" y="785"/>
                    <a:pt x="740" y="855"/>
                    <a:pt x="777" y="909"/>
                  </a:cubicBezTo>
                  <a:cubicBezTo>
                    <a:pt x="777" y="1406"/>
                    <a:pt x="777" y="1406"/>
                    <a:pt x="777" y="1406"/>
                  </a:cubicBezTo>
                  <a:cubicBezTo>
                    <a:pt x="731" y="1466"/>
                    <a:pt x="673" y="1530"/>
                    <a:pt x="557" y="15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" name="Freeform 25"/>
            <p:cNvSpPr>
              <a:spLocks/>
            </p:cNvSpPr>
            <p:nvPr userDrawn="1"/>
          </p:nvSpPr>
          <p:spPr bwMode="black">
            <a:xfrm>
              <a:off x="2444751" y="6388100"/>
              <a:ext cx="46038" cy="73025"/>
            </a:xfrm>
            <a:custGeom>
              <a:avLst/>
              <a:gdLst/>
              <a:ahLst/>
              <a:cxnLst>
                <a:cxn ang="0">
                  <a:pos x="828" y="76"/>
                </a:cxn>
                <a:cxn ang="0">
                  <a:pos x="592" y="0"/>
                </a:cxn>
                <a:cxn ang="0">
                  <a:pos x="313" y="137"/>
                </a:cxn>
                <a:cxn ang="0">
                  <a:pos x="313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3" y="1292"/>
                </a:cxn>
                <a:cxn ang="0">
                  <a:pos x="313" y="607"/>
                </a:cxn>
                <a:cxn ang="0">
                  <a:pos x="539" y="312"/>
                </a:cxn>
                <a:cxn ang="0">
                  <a:pos x="746" y="381"/>
                </a:cxn>
                <a:cxn ang="0">
                  <a:pos x="828" y="76"/>
                </a:cxn>
              </a:cxnLst>
              <a:rect l="0" t="0" r="r" b="b"/>
              <a:pathLst>
                <a:path w="828" h="1292">
                  <a:moveTo>
                    <a:pt x="828" y="76"/>
                  </a:moveTo>
                  <a:cubicBezTo>
                    <a:pt x="768" y="30"/>
                    <a:pt x="676" y="0"/>
                    <a:pt x="592" y="0"/>
                  </a:cubicBezTo>
                  <a:cubicBezTo>
                    <a:pt x="482" y="0"/>
                    <a:pt x="388" y="42"/>
                    <a:pt x="313" y="137"/>
                  </a:cubicBezTo>
                  <a:cubicBezTo>
                    <a:pt x="313" y="27"/>
                    <a:pt x="313" y="27"/>
                    <a:pt x="31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3" y="1292"/>
                    <a:pt x="313" y="1292"/>
                    <a:pt x="313" y="1292"/>
                  </a:cubicBezTo>
                  <a:cubicBezTo>
                    <a:pt x="313" y="607"/>
                    <a:pt x="313" y="607"/>
                    <a:pt x="313" y="607"/>
                  </a:cubicBezTo>
                  <a:cubicBezTo>
                    <a:pt x="313" y="406"/>
                    <a:pt x="385" y="312"/>
                    <a:pt x="539" y="312"/>
                  </a:cubicBezTo>
                  <a:cubicBezTo>
                    <a:pt x="613" y="312"/>
                    <a:pt x="683" y="338"/>
                    <a:pt x="746" y="381"/>
                  </a:cubicBezTo>
                  <a:lnTo>
                    <a:pt x="82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" name="Freeform 26"/>
            <p:cNvSpPr>
              <a:spLocks/>
            </p:cNvSpPr>
            <p:nvPr userDrawn="1"/>
          </p:nvSpPr>
          <p:spPr bwMode="black">
            <a:xfrm>
              <a:off x="2271713" y="6389688"/>
              <a:ext cx="93663" cy="71438"/>
            </a:xfrm>
            <a:custGeom>
              <a:avLst/>
              <a:gdLst/>
              <a:ahLst/>
              <a:cxnLst>
                <a:cxn ang="0">
                  <a:pos x="1249" y="466"/>
                </a:cxn>
                <a:cxn ang="0">
                  <a:pos x="1182" y="784"/>
                </a:cxn>
                <a:cxn ang="0">
                  <a:pos x="1107" y="466"/>
                </a:cxn>
                <a:cxn ang="0">
                  <a:pos x="975" y="0"/>
                </a:cxn>
                <a:cxn ang="0">
                  <a:pos x="709" y="0"/>
                </a:cxn>
                <a:cxn ang="0">
                  <a:pos x="577" y="466"/>
                </a:cxn>
                <a:cxn ang="0">
                  <a:pos x="502" y="783"/>
                </a:cxn>
                <a:cxn ang="0">
                  <a:pos x="438" y="472"/>
                </a:cxn>
                <a:cxn ang="0">
                  <a:pos x="322" y="0"/>
                </a:cxn>
                <a:cxn ang="0">
                  <a:pos x="0" y="0"/>
                </a:cxn>
                <a:cxn ang="0">
                  <a:pos x="355" y="1258"/>
                </a:cxn>
                <a:cxn ang="0">
                  <a:pos x="357" y="1265"/>
                </a:cxn>
                <a:cxn ang="0">
                  <a:pos x="628" y="1265"/>
                </a:cxn>
                <a:cxn ang="0">
                  <a:pos x="766" y="750"/>
                </a:cxn>
                <a:cxn ang="0">
                  <a:pos x="837" y="465"/>
                </a:cxn>
                <a:cxn ang="0">
                  <a:pos x="906" y="740"/>
                </a:cxn>
                <a:cxn ang="0">
                  <a:pos x="1046" y="1265"/>
                </a:cxn>
                <a:cxn ang="0">
                  <a:pos x="1315" y="1265"/>
                </a:cxn>
                <a:cxn ang="0">
                  <a:pos x="1672" y="0"/>
                </a:cxn>
                <a:cxn ang="0">
                  <a:pos x="1363" y="0"/>
                </a:cxn>
                <a:cxn ang="0">
                  <a:pos x="1249" y="466"/>
                </a:cxn>
              </a:cxnLst>
              <a:rect l="0" t="0" r="r" b="b"/>
              <a:pathLst>
                <a:path w="1672" h="1265">
                  <a:moveTo>
                    <a:pt x="1249" y="466"/>
                  </a:moveTo>
                  <a:cubicBezTo>
                    <a:pt x="1222" y="585"/>
                    <a:pt x="1196" y="703"/>
                    <a:pt x="1182" y="784"/>
                  </a:cubicBezTo>
                  <a:cubicBezTo>
                    <a:pt x="1163" y="686"/>
                    <a:pt x="1129" y="549"/>
                    <a:pt x="1107" y="466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577" y="466"/>
                    <a:pt x="577" y="466"/>
                    <a:pt x="577" y="466"/>
                  </a:cubicBezTo>
                  <a:cubicBezTo>
                    <a:pt x="554" y="552"/>
                    <a:pt x="519" y="689"/>
                    <a:pt x="502" y="783"/>
                  </a:cubicBezTo>
                  <a:cubicBezTo>
                    <a:pt x="486" y="688"/>
                    <a:pt x="456" y="546"/>
                    <a:pt x="438" y="472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1258"/>
                    <a:pt x="355" y="1258"/>
                    <a:pt x="355" y="1258"/>
                  </a:cubicBezTo>
                  <a:cubicBezTo>
                    <a:pt x="357" y="1265"/>
                    <a:pt x="357" y="1265"/>
                    <a:pt x="357" y="1265"/>
                  </a:cubicBezTo>
                  <a:cubicBezTo>
                    <a:pt x="628" y="1265"/>
                    <a:pt x="628" y="1265"/>
                    <a:pt x="628" y="1265"/>
                  </a:cubicBezTo>
                  <a:cubicBezTo>
                    <a:pt x="766" y="750"/>
                    <a:pt x="766" y="750"/>
                    <a:pt x="766" y="750"/>
                  </a:cubicBezTo>
                  <a:cubicBezTo>
                    <a:pt x="789" y="672"/>
                    <a:pt x="825" y="516"/>
                    <a:pt x="837" y="465"/>
                  </a:cubicBezTo>
                  <a:cubicBezTo>
                    <a:pt x="854" y="536"/>
                    <a:pt x="882" y="647"/>
                    <a:pt x="906" y="740"/>
                  </a:cubicBezTo>
                  <a:cubicBezTo>
                    <a:pt x="1046" y="1265"/>
                    <a:pt x="1046" y="1265"/>
                    <a:pt x="1046" y="1265"/>
                  </a:cubicBezTo>
                  <a:cubicBezTo>
                    <a:pt x="1315" y="1265"/>
                    <a:pt x="1315" y="1265"/>
                    <a:pt x="1315" y="1265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363" y="0"/>
                    <a:pt x="1363" y="0"/>
                    <a:pt x="1363" y="0"/>
                  </a:cubicBezTo>
                  <a:lnTo>
                    <a:pt x="1249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" name="Freeform 27"/>
            <p:cNvSpPr>
              <a:spLocks noEditPoints="1"/>
            </p:cNvSpPr>
            <p:nvPr userDrawn="1"/>
          </p:nvSpPr>
          <p:spPr bwMode="black">
            <a:xfrm>
              <a:off x="2368551" y="6388100"/>
              <a:ext cx="65088" cy="74613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0" y="661"/>
                </a:cxn>
                <a:cxn ang="0">
                  <a:pos x="575" y="1322"/>
                </a:cxn>
                <a:cxn ang="0">
                  <a:pos x="1151" y="661"/>
                </a:cxn>
                <a:cxn ang="0">
                  <a:pos x="575" y="0"/>
                </a:cxn>
                <a:cxn ang="0">
                  <a:pos x="575" y="1027"/>
                </a:cxn>
                <a:cxn ang="0">
                  <a:pos x="319" y="661"/>
                </a:cxn>
                <a:cxn ang="0">
                  <a:pos x="575" y="295"/>
                </a:cxn>
                <a:cxn ang="0">
                  <a:pos x="832" y="661"/>
                </a:cxn>
                <a:cxn ang="0">
                  <a:pos x="575" y="1027"/>
                </a:cxn>
              </a:cxnLst>
              <a:rect l="0" t="0" r="r" b="b"/>
              <a:pathLst>
                <a:path w="1151" h="1322">
                  <a:moveTo>
                    <a:pt x="575" y="0"/>
                  </a:moveTo>
                  <a:cubicBezTo>
                    <a:pt x="242" y="0"/>
                    <a:pt x="0" y="278"/>
                    <a:pt x="0" y="661"/>
                  </a:cubicBezTo>
                  <a:cubicBezTo>
                    <a:pt x="0" y="1044"/>
                    <a:pt x="242" y="1322"/>
                    <a:pt x="575" y="1322"/>
                  </a:cubicBezTo>
                  <a:cubicBezTo>
                    <a:pt x="909" y="1322"/>
                    <a:pt x="1151" y="1044"/>
                    <a:pt x="1151" y="661"/>
                  </a:cubicBezTo>
                  <a:cubicBezTo>
                    <a:pt x="1151" y="278"/>
                    <a:pt x="909" y="0"/>
                    <a:pt x="575" y="0"/>
                  </a:cubicBezTo>
                  <a:close/>
                  <a:moveTo>
                    <a:pt x="575" y="1027"/>
                  </a:moveTo>
                  <a:cubicBezTo>
                    <a:pt x="420" y="1027"/>
                    <a:pt x="319" y="883"/>
                    <a:pt x="319" y="661"/>
                  </a:cubicBezTo>
                  <a:cubicBezTo>
                    <a:pt x="319" y="439"/>
                    <a:pt x="420" y="295"/>
                    <a:pt x="575" y="295"/>
                  </a:cubicBezTo>
                  <a:cubicBezTo>
                    <a:pt x="731" y="295"/>
                    <a:pt x="832" y="439"/>
                    <a:pt x="832" y="661"/>
                  </a:cubicBezTo>
                  <a:cubicBezTo>
                    <a:pt x="832" y="883"/>
                    <a:pt x="731" y="1027"/>
                    <a:pt x="575" y="10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" name="Freeform 28"/>
            <p:cNvSpPr>
              <a:spLocks/>
            </p:cNvSpPr>
            <p:nvPr userDrawn="1"/>
          </p:nvSpPr>
          <p:spPr bwMode="black">
            <a:xfrm>
              <a:off x="2952751" y="6388100"/>
              <a:ext cx="46038" cy="73025"/>
            </a:xfrm>
            <a:custGeom>
              <a:avLst/>
              <a:gdLst/>
              <a:ahLst/>
              <a:cxnLst>
                <a:cxn ang="0">
                  <a:pos x="827" y="76"/>
                </a:cxn>
                <a:cxn ang="0">
                  <a:pos x="592" y="0"/>
                </a:cxn>
                <a:cxn ang="0">
                  <a:pos x="312" y="137"/>
                </a:cxn>
                <a:cxn ang="0">
                  <a:pos x="312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2" y="1292"/>
                </a:cxn>
                <a:cxn ang="0">
                  <a:pos x="312" y="607"/>
                </a:cxn>
                <a:cxn ang="0">
                  <a:pos x="538" y="312"/>
                </a:cxn>
                <a:cxn ang="0">
                  <a:pos x="745" y="381"/>
                </a:cxn>
                <a:cxn ang="0">
                  <a:pos x="827" y="76"/>
                </a:cxn>
              </a:cxnLst>
              <a:rect l="0" t="0" r="r" b="b"/>
              <a:pathLst>
                <a:path w="827" h="1292">
                  <a:moveTo>
                    <a:pt x="827" y="76"/>
                  </a:moveTo>
                  <a:cubicBezTo>
                    <a:pt x="767" y="30"/>
                    <a:pt x="675" y="0"/>
                    <a:pt x="592" y="0"/>
                  </a:cubicBezTo>
                  <a:cubicBezTo>
                    <a:pt x="481" y="0"/>
                    <a:pt x="387" y="42"/>
                    <a:pt x="312" y="137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2" y="1292"/>
                    <a:pt x="312" y="1292"/>
                    <a:pt x="312" y="1292"/>
                  </a:cubicBezTo>
                  <a:cubicBezTo>
                    <a:pt x="312" y="607"/>
                    <a:pt x="312" y="607"/>
                    <a:pt x="312" y="607"/>
                  </a:cubicBezTo>
                  <a:cubicBezTo>
                    <a:pt x="312" y="406"/>
                    <a:pt x="384" y="312"/>
                    <a:pt x="538" y="312"/>
                  </a:cubicBezTo>
                  <a:cubicBezTo>
                    <a:pt x="612" y="312"/>
                    <a:pt x="682" y="338"/>
                    <a:pt x="745" y="381"/>
                  </a:cubicBezTo>
                  <a:lnTo>
                    <a:pt x="827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" name="Freeform 29"/>
            <p:cNvSpPr>
              <a:spLocks/>
            </p:cNvSpPr>
            <p:nvPr userDrawn="1"/>
          </p:nvSpPr>
          <p:spPr bwMode="black">
            <a:xfrm>
              <a:off x="2779713" y="6389688"/>
              <a:ext cx="95250" cy="71438"/>
            </a:xfrm>
            <a:custGeom>
              <a:avLst/>
              <a:gdLst/>
              <a:ahLst/>
              <a:cxnLst>
                <a:cxn ang="0">
                  <a:pos x="1249" y="466"/>
                </a:cxn>
                <a:cxn ang="0">
                  <a:pos x="1182" y="784"/>
                </a:cxn>
                <a:cxn ang="0">
                  <a:pos x="1107" y="466"/>
                </a:cxn>
                <a:cxn ang="0">
                  <a:pos x="975" y="0"/>
                </a:cxn>
                <a:cxn ang="0">
                  <a:pos x="709" y="0"/>
                </a:cxn>
                <a:cxn ang="0">
                  <a:pos x="577" y="466"/>
                </a:cxn>
                <a:cxn ang="0">
                  <a:pos x="502" y="783"/>
                </a:cxn>
                <a:cxn ang="0">
                  <a:pos x="439" y="472"/>
                </a:cxn>
                <a:cxn ang="0">
                  <a:pos x="323" y="0"/>
                </a:cxn>
                <a:cxn ang="0">
                  <a:pos x="0" y="0"/>
                </a:cxn>
                <a:cxn ang="0">
                  <a:pos x="356" y="1258"/>
                </a:cxn>
                <a:cxn ang="0">
                  <a:pos x="358" y="1265"/>
                </a:cxn>
                <a:cxn ang="0">
                  <a:pos x="628" y="1265"/>
                </a:cxn>
                <a:cxn ang="0">
                  <a:pos x="767" y="750"/>
                </a:cxn>
                <a:cxn ang="0">
                  <a:pos x="837" y="465"/>
                </a:cxn>
                <a:cxn ang="0">
                  <a:pos x="906" y="740"/>
                </a:cxn>
                <a:cxn ang="0">
                  <a:pos x="1047" y="1265"/>
                </a:cxn>
                <a:cxn ang="0">
                  <a:pos x="1315" y="1265"/>
                </a:cxn>
                <a:cxn ang="0">
                  <a:pos x="1672" y="0"/>
                </a:cxn>
                <a:cxn ang="0">
                  <a:pos x="1363" y="0"/>
                </a:cxn>
                <a:cxn ang="0">
                  <a:pos x="1249" y="466"/>
                </a:cxn>
              </a:cxnLst>
              <a:rect l="0" t="0" r="r" b="b"/>
              <a:pathLst>
                <a:path w="1672" h="1265">
                  <a:moveTo>
                    <a:pt x="1249" y="466"/>
                  </a:moveTo>
                  <a:cubicBezTo>
                    <a:pt x="1223" y="585"/>
                    <a:pt x="1197" y="703"/>
                    <a:pt x="1182" y="784"/>
                  </a:cubicBezTo>
                  <a:cubicBezTo>
                    <a:pt x="1163" y="686"/>
                    <a:pt x="1130" y="549"/>
                    <a:pt x="1107" y="466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577" y="466"/>
                    <a:pt x="577" y="466"/>
                    <a:pt x="577" y="466"/>
                  </a:cubicBezTo>
                  <a:cubicBezTo>
                    <a:pt x="554" y="552"/>
                    <a:pt x="520" y="689"/>
                    <a:pt x="502" y="783"/>
                  </a:cubicBezTo>
                  <a:cubicBezTo>
                    <a:pt x="487" y="688"/>
                    <a:pt x="457" y="546"/>
                    <a:pt x="439" y="472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6" y="1258"/>
                    <a:pt x="356" y="1258"/>
                    <a:pt x="356" y="1258"/>
                  </a:cubicBezTo>
                  <a:cubicBezTo>
                    <a:pt x="358" y="1265"/>
                    <a:pt x="358" y="1265"/>
                    <a:pt x="358" y="1265"/>
                  </a:cubicBezTo>
                  <a:cubicBezTo>
                    <a:pt x="628" y="1265"/>
                    <a:pt x="628" y="1265"/>
                    <a:pt x="628" y="1265"/>
                  </a:cubicBezTo>
                  <a:cubicBezTo>
                    <a:pt x="767" y="750"/>
                    <a:pt x="767" y="750"/>
                    <a:pt x="767" y="750"/>
                  </a:cubicBezTo>
                  <a:cubicBezTo>
                    <a:pt x="790" y="672"/>
                    <a:pt x="825" y="516"/>
                    <a:pt x="837" y="465"/>
                  </a:cubicBezTo>
                  <a:cubicBezTo>
                    <a:pt x="854" y="536"/>
                    <a:pt x="882" y="647"/>
                    <a:pt x="906" y="740"/>
                  </a:cubicBezTo>
                  <a:cubicBezTo>
                    <a:pt x="1047" y="1265"/>
                    <a:pt x="1047" y="1265"/>
                    <a:pt x="1047" y="1265"/>
                  </a:cubicBezTo>
                  <a:cubicBezTo>
                    <a:pt x="1315" y="1265"/>
                    <a:pt x="1315" y="1265"/>
                    <a:pt x="1315" y="1265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363" y="0"/>
                    <a:pt x="1363" y="0"/>
                    <a:pt x="1363" y="0"/>
                  </a:cubicBezTo>
                  <a:lnTo>
                    <a:pt x="1249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" name="Freeform 30"/>
            <p:cNvSpPr>
              <a:spLocks noEditPoints="1"/>
            </p:cNvSpPr>
            <p:nvPr userDrawn="1"/>
          </p:nvSpPr>
          <p:spPr bwMode="black">
            <a:xfrm>
              <a:off x="2878138" y="6388100"/>
              <a:ext cx="63500" cy="74613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0" y="661"/>
                </a:cxn>
                <a:cxn ang="0">
                  <a:pos x="575" y="1322"/>
                </a:cxn>
                <a:cxn ang="0">
                  <a:pos x="1151" y="661"/>
                </a:cxn>
                <a:cxn ang="0">
                  <a:pos x="575" y="0"/>
                </a:cxn>
                <a:cxn ang="0">
                  <a:pos x="575" y="1027"/>
                </a:cxn>
                <a:cxn ang="0">
                  <a:pos x="319" y="661"/>
                </a:cxn>
                <a:cxn ang="0">
                  <a:pos x="575" y="295"/>
                </a:cxn>
                <a:cxn ang="0">
                  <a:pos x="832" y="661"/>
                </a:cxn>
                <a:cxn ang="0">
                  <a:pos x="575" y="1027"/>
                </a:cxn>
              </a:cxnLst>
              <a:rect l="0" t="0" r="r" b="b"/>
              <a:pathLst>
                <a:path w="1151" h="1322">
                  <a:moveTo>
                    <a:pt x="575" y="0"/>
                  </a:moveTo>
                  <a:cubicBezTo>
                    <a:pt x="242" y="0"/>
                    <a:pt x="0" y="278"/>
                    <a:pt x="0" y="661"/>
                  </a:cubicBezTo>
                  <a:cubicBezTo>
                    <a:pt x="0" y="1044"/>
                    <a:pt x="242" y="1322"/>
                    <a:pt x="575" y="1322"/>
                  </a:cubicBezTo>
                  <a:cubicBezTo>
                    <a:pt x="909" y="1322"/>
                    <a:pt x="1151" y="1044"/>
                    <a:pt x="1151" y="661"/>
                  </a:cubicBezTo>
                  <a:cubicBezTo>
                    <a:pt x="1151" y="278"/>
                    <a:pt x="909" y="0"/>
                    <a:pt x="575" y="0"/>
                  </a:cubicBezTo>
                  <a:close/>
                  <a:moveTo>
                    <a:pt x="575" y="1027"/>
                  </a:moveTo>
                  <a:cubicBezTo>
                    <a:pt x="420" y="1027"/>
                    <a:pt x="319" y="883"/>
                    <a:pt x="319" y="661"/>
                  </a:cubicBezTo>
                  <a:cubicBezTo>
                    <a:pt x="319" y="439"/>
                    <a:pt x="420" y="295"/>
                    <a:pt x="575" y="295"/>
                  </a:cubicBezTo>
                  <a:cubicBezTo>
                    <a:pt x="731" y="295"/>
                    <a:pt x="832" y="439"/>
                    <a:pt x="832" y="661"/>
                  </a:cubicBezTo>
                  <a:cubicBezTo>
                    <a:pt x="832" y="883"/>
                    <a:pt x="731" y="1027"/>
                    <a:pt x="575" y="10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" name="Freeform 31"/>
            <p:cNvSpPr>
              <a:spLocks/>
            </p:cNvSpPr>
            <p:nvPr userDrawn="1"/>
          </p:nvSpPr>
          <p:spPr bwMode="black">
            <a:xfrm>
              <a:off x="2498726" y="6361113"/>
              <a:ext cx="60325" cy="100013"/>
            </a:xfrm>
            <a:custGeom>
              <a:avLst/>
              <a:gdLst/>
              <a:ahLst/>
              <a:cxnLst>
                <a:cxn ang="0">
                  <a:pos x="1040" y="525"/>
                </a:cxn>
                <a:cxn ang="0">
                  <a:pos x="679" y="525"/>
                </a:cxn>
                <a:cxn ang="0">
                  <a:pos x="429" y="849"/>
                </a:cxn>
                <a:cxn ang="0">
                  <a:pos x="311" y="1008"/>
                </a:cxn>
                <a:cxn ang="0">
                  <a:pos x="311" y="0"/>
                </a:cxn>
                <a:cxn ang="0">
                  <a:pos x="0" y="157"/>
                </a:cxn>
                <a:cxn ang="0">
                  <a:pos x="0" y="1790"/>
                </a:cxn>
                <a:cxn ang="0">
                  <a:pos x="311" y="1790"/>
                </a:cxn>
                <a:cxn ang="0">
                  <a:pos x="311" y="1411"/>
                </a:cxn>
                <a:cxn ang="0">
                  <a:pos x="476" y="1203"/>
                </a:cxn>
                <a:cxn ang="0">
                  <a:pos x="742" y="1790"/>
                </a:cxn>
                <a:cxn ang="0">
                  <a:pos x="1088" y="1790"/>
                </a:cxn>
                <a:cxn ang="0">
                  <a:pos x="703" y="942"/>
                </a:cxn>
                <a:cxn ang="0">
                  <a:pos x="1040" y="525"/>
                </a:cxn>
              </a:cxnLst>
              <a:rect l="0" t="0" r="r" b="b"/>
              <a:pathLst>
                <a:path w="1088" h="1790">
                  <a:moveTo>
                    <a:pt x="1040" y="525"/>
                  </a:moveTo>
                  <a:cubicBezTo>
                    <a:pt x="679" y="525"/>
                    <a:pt x="679" y="525"/>
                    <a:pt x="679" y="525"/>
                  </a:cubicBezTo>
                  <a:cubicBezTo>
                    <a:pt x="429" y="849"/>
                    <a:pt x="429" y="849"/>
                    <a:pt x="429" y="849"/>
                  </a:cubicBezTo>
                  <a:cubicBezTo>
                    <a:pt x="396" y="892"/>
                    <a:pt x="350" y="952"/>
                    <a:pt x="311" y="1008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790"/>
                    <a:pt x="0" y="1790"/>
                    <a:pt x="0" y="1790"/>
                  </a:cubicBezTo>
                  <a:cubicBezTo>
                    <a:pt x="311" y="1790"/>
                    <a:pt x="311" y="1790"/>
                    <a:pt x="311" y="1790"/>
                  </a:cubicBezTo>
                  <a:cubicBezTo>
                    <a:pt x="311" y="1411"/>
                    <a:pt x="311" y="1411"/>
                    <a:pt x="311" y="1411"/>
                  </a:cubicBezTo>
                  <a:cubicBezTo>
                    <a:pt x="476" y="1203"/>
                    <a:pt x="476" y="1203"/>
                    <a:pt x="476" y="1203"/>
                  </a:cubicBezTo>
                  <a:cubicBezTo>
                    <a:pt x="742" y="1790"/>
                    <a:pt x="742" y="1790"/>
                    <a:pt x="742" y="1790"/>
                  </a:cubicBezTo>
                  <a:cubicBezTo>
                    <a:pt x="1088" y="1790"/>
                    <a:pt x="1088" y="1790"/>
                    <a:pt x="1088" y="1790"/>
                  </a:cubicBezTo>
                  <a:cubicBezTo>
                    <a:pt x="703" y="942"/>
                    <a:pt x="703" y="942"/>
                    <a:pt x="703" y="942"/>
                  </a:cubicBezTo>
                  <a:lnTo>
                    <a:pt x="1040" y="5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" name="Freeform 32"/>
            <p:cNvSpPr>
              <a:spLocks/>
            </p:cNvSpPr>
            <p:nvPr userDrawn="1"/>
          </p:nvSpPr>
          <p:spPr bwMode="black">
            <a:xfrm>
              <a:off x="2603501" y="6388100"/>
              <a:ext cx="61913" cy="73025"/>
            </a:xfrm>
            <a:custGeom>
              <a:avLst/>
              <a:gdLst/>
              <a:ahLst/>
              <a:cxnLst>
                <a:cxn ang="0">
                  <a:pos x="313" y="593"/>
                </a:cxn>
                <a:cxn ang="0">
                  <a:pos x="553" y="286"/>
                </a:cxn>
                <a:cxn ang="0">
                  <a:pos x="781" y="595"/>
                </a:cxn>
                <a:cxn ang="0">
                  <a:pos x="781" y="1292"/>
                </a:cxn>
                <a:cxn ang="0">
                  <a:pos x="1093" y="1292"/>
                </a:cxn>
                <a:cxn ang="0">
                  <a:pos x="1093" y="577"/>
                </a:cxn>
                <a:cxn ang="0">
                  <a:pos x="630" y="0"/>
                </a:cxn>
                <a:cxn ang="0">
                  <a:pos x="313" y="134"/>
                </a:cxn>
                <a:cxn ang="0">
                  <a:pos x="313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3" y="1292"/>
                </a:cxn>
                <a:cxn ang="0">
                  <a:pos x="313" y="593"/>
                </a:cxn>
              </a:cxnLst>
              <a:rect l="0" t="0" r="r" b="b"/>
              <a:pathLst>
                <a:path w="1093" h="1292">
                  <a:moveTo>
                    <a:pt x="313" y="593"/>
                  </a:moveTo>
                  <a:cubicBezTo>
                    <a:pt x="313" y="392"/>
                    <a:pt x="396" y="286"/>
                    <a:pt x="553" y="286"/>
                  </a:cubicBezTo>
                  <a:cubicBezTo>
                    <a:pt x="708" y="286"/>
                    <a:pt x="781" y="384"/>
                    <a:pt x="781" y="595"/>
                  </a:cubicBezTo>
                  <a:cubicBezTo>
                    <a:pt x="781" y="1292"/>
                    <a:pt x="781" y="1292"/>
                    <a:pt x="781" y="1292"/>
                  </a:cubicBezTo>
                  <a:cubicBezTo>
                    <a:pt x="1093" y="1292"/>
                    <a:pt x="1093" y="1292"/>
                    <a:pt x="1093" y="1292"/>
                  </a:cubicBezTo>
                  <a:cubicBezTo>
                    <a:pt x="1093" y="577"/>
                    <a:pt x="1093" y="577"/>
                    <a:pt x="1093" y="577"/>
                  </a:cubicBezTo>
                  <a:cubicBezTo>
                    <a:pt x="1093" y="199"/>
                    <a:pt x="933" y="0"/>
                    <a:pt x="630" y="0"/>
                  </a:cubicBezTo>
                  <a:cubicBezTo>
                    <a:pt x="501" y="0"/>
                    <a:pt x="389" y="47"/>
                    <a:pt x="313" y="134"/>
                  </a:cubicBezTo>
                  <a:cubicBezTo>
                    <a:pt x="313" y="27"/>
                    <a:pt x="313" y="27"/>
                    <a:pt x="31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3" y="1292"/>
                    <a:pt x="313" y="1292"/>
                    <a:pt x="313" y="1292"/>
                  </a:cubicBezTo>
                  <a:lnTo>
                    <a:pt x="313" y="5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" name="Freeform 33"/>
            <p:cNvSpPr>
              <a:spLocks noEditPoints="1"/>
            </p:cNvSpPr>
            <p:nvPr userDrawn="1"/>
          </p:nvSpPr>
          <p:spPr bwMode="black">
            <a:xfrm>
              <a:off x="2676526" y="6388100"/>
              <a:ext cx="61913" cy="101600"/>
            </a:xfrm>
            <a:custGeom>
              <a:avLst/>
              <a:gdLst/>
              <a:ahLst/>
              <a:cxnLst>
                <a:cxn ang="0">
                  <a:pos x="777" y="117"/>
                </a:cxn>
                <a:cxn ang="0">
                  <a:pos x="496" y="0"/>
                </a:cxn>
                <a:cxn ang="0">
                  <a:pos x="0" y="647"/>
                </a:cxn>
                <a:cxn ang="0">
                  <a:pos x="490" y="1320"/>
                </a:cxn>
                <a:cxn ang="0">
                  <a:pos x="777" y="1198"/>
                </a:cxn>
                <a:cxn ang="0">
                  <a:pos x="777" y="1227"/>
                </a:cxn>
                <a:cxn ang="0">
                  <a:pos x="373" y="1563"/>
                </a:cxn>
                <a:cxn ang="0">
                  <a:pos x="359" y="1563"/>
                </a:cxn>
                <a:cxn ang="0">
                  <a:pos x="469" y="1808"/>
                </a:cxn>
                <a:cxn ang="0">
                  <a:pos x="475" y="1808"/>
                </a:cxn>
                <a:cxn ang="0">
                  <a:pos x="1089" y="1175"/>
                </a:cxn>
                <a:cxn ang="0">
                  <a:pos x="1089" y="28"/>
                </a:cxn>
                <a:cxn ang="0">
                  <a:pos x="777" y="28"/>
                </a:cxn>
                <a:cxn ang="0">
                  <a:pos x="777" y="117"/>
                </a:cxn>
                <a:cxn ang="0">
                  <a:pos x="777" y="410"/>
                </a:cxn>
                <a:cxn ang="0">
                  <a:pos x="777" y="907"/>
                </a:cxn>
                <a:cxn ang="0">
                  <a:pos x="556" y="1032"/>
                </a:cxn>
                <a:cxn ang="0">
                  <a:pos x="319" y="640"/>
                </a:cxn>
                <a:cxn ang="0">
                  <a:pos x="553" y="287"/>
                </a:cxn>
                <a:cxn ang="0">
                  <a:pos x="777" y="410"/>
                </a:cxn>
              </a:cxnLst>
              <a:rect l="0" t="0" r="r" b="b"/>
              <a:pathLst>
                <a:path w="1089" h="1808">
                  <a:moveTo>
                    <a:pt x="777" y="117"/>
                  </a:moveTo>
                  <a:cubicBezTo>
                    <a:pt x="702" y="41"/>
                    <a:pt x="603" y="0"/>
                    <a:pt x="496" y="0"/>
                  </a:cubicBezTo>
                  <a:cubicBezTo>
                    <a:pt x="190" y="0"/>
                    <a:pt x="0" y="248"/>
                    <a:pt x="0" y="647"/>
                  </a:cubicBezTo>
                  <a:cubicBezTo>
                    <a:pt x="0" y="1068"/>
                    <a:pt x="183" y="1320"/>
                    <a:pt x="490" y="1320"/>
                  </a:cubicBezTo>
                  <a:cubicBezTo>
                    <a:pt x="600" y="1320"/>
                    <a:pt x="697" y="1279"/>
                    <a:pt x="777" y="1198"/>
                  </a:cubicBezTo>
                  <a:cubicBezTo>
                    <a:pt x="777" y="1227"/>
                    <a:pt x="777" y="1227"/>
                    <a:pt x="777" y="1227"/>
                  </a:cubicBezTo>
                  <a:cubicBezTo>
                    <a:pt x="777" y="1366"/>
                    <a:pt x="777" y="1555"/>
                    <a:pt x="373" y="1563"/>
                  </a:cubicBezTo>
                  <a:cubicBezTo>
                    <a:pt x="359" y="1563"/>
                    <a:pt x="359" y="1563"/>
                    <a:pt x="359" y="1563"/>
                  </a:cubicBezTo>
                  <a:cubicBezTo>
                    <a:pt x="469" y="1808"/>
                    <a:pt x="469" y="1808"/>
                    <a:pt x="469" y="1808"/>
                  </a:cubicBezTo>
                  <a:cubicBezTo>
                    <a:pt x="475" y="1808"/>
                    <a:pt x="475" y="1808"/>
                    <a:pt x="475" y="1808"/>
                  </a:cubicBezTo>
                  <a:cubicBezTo>
                    <a:pt x="888" y="1802"/>
                    <a:pt x="1089" y="1595"/>
                    <a:pt x="1089" y="1175"/>
                  </a:cubicBezTo>
                  <a:cubicBezTo>
                    <a:pt x="1089" y="28"/>
                    <a:pt x="1089" y="28"/>
                    <a:pt x="1089" y="28"/>
                  </a:cubicBezTo>
                  <a:cubicBezTo>
                    <a:pt x="777" y="28"/>
                    <a:pt x="777" y="28"/>
                    <a:pt x="777" y="28"/>
                  </a:cubicBezTo>
                  <a:lnTo>
                    <a:pt x="777" y="117"/>
                  </a:lnTo>
                  <a:close/>
                  <a:moveTo>
                    <a:pt x="777" y="410"/>
                  </a:moveTo>
                  <a:cubicBezTo>
                    <a:pt x="777" y="907"/>
                    <a:pt x="777" y="907"/>
                    <a:pt x="777" y="907"/>
                  </a:cubicBezTo>
                  <a:cubicBezTo>
                    <a:pt x="727" y="972"/>
                    <a:pt x="667" y="1032"/>
                    <a:pt x="556" y="1032"/>
                  </a:cubicBezTo>
                  <a:cubicBezTo>
                    <a:pt x="448" y="1032"/>
                    <a:pt x="319" y="964"/>
                    <a:pt x="319" y="640"/>
                  </a:cubicBezTo>
                  <a:cubicBezTo>
                    <a:pt x="319" y="348"/>
                    <a:pt x="446" y="287"/>
                    <a:pt x="553" y="287"/>
                  </a:cubicBezTo>
                  <a:cubicBezTo>
                    <a:pt x="670" y="287"/>
                    <a:pt x="741" y="357"/>
                    <a:pt x="777" y="4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" name="Rectangle 34"/>
            <p:cNvSpPr>
              <a:spLocks noChangeArrowheads="1"/>
            </p:cNvSpPr>
            <p:nvPr userDrawn="1"/>
          </p:nvSpPr>
          <p:spPr bwMode="black">
            <a:xfrm>
              <a:off x="2570163" y="6389688"/>
              <a:ext cx="17463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" name="Rectangle 35"/>
            <p:cNvSpPr>
              <a:spLocks noChangeArrowheads="1"/>
            </p:cNvSpPr>
            <p:nvPr userDrawn="1"/>
          </p:nvSpPr>
          <p:spPr bwMode="black">
            <a:xfrm>
              <a:off x="2570163" y="6362700"/>
              <a:ext cx="17463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" name="Freeform 36"/>
            <p:cNvSpPr>
              <a:spLocks/>
            </p:cNvSpPr>
            <p:nvPr userDrawn="1"/>
          </p:nvSpPr>
          <p:spPr bwMode="black">
            <a:xfrm>
              <a:off x="3008313" y="6361113"/>
              <a:ext cx="17463" cy="10001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1" y="63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0" y="63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1" y="63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3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1" y="2240283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3074401"/>
            <a:ext cx="5659920" cy="55929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1680" y="3049201"/>
            <a:ext cx="5659920" cy="55929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0080" y="2086560"/>
            <a:ext cx="5659920" cy="89712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11680" y="2086560"/>
            <a:ext cx="5659920" cy="89712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860" y="1435736"/>
            <a:ext cx="11521440" cy="2300288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40080" y="1455741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40080" y="1456563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2" y="1461600"/>
            <a:ext cx="11515769" cy="72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640080" y="1456563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37858" y="8741093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37858" y="8741093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7857" y="1006797"/>
            <a:ext cx="4908960" cy="7294087"/>
          </a:xfrm>
        </p:spPr>
        <p:txBody>
          <a:bodyPr/>
          <a:lstStyle>
            <a:lvl1pPr marL="0" indent="0" algn="l" defTabSz="139327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7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3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46656" indent="-246656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3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1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4434" indent="-264434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1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921" y="1088642"/>
            <a:ext cx="7686000" cy="12045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921" y="2454480"/>
            <a:ext cx="7686000" cy="135576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27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180997" y="8324378"/>
            <a:ext cx="3357329" cy="2733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defTabSz="1279943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itchFamily="2" charset="0"/>
                <a:ea typeface="ＭＳ Ｐゴシック" pitchFamily="50" charset="-128"/>
                <a:cs typeface="Arial" pitchFamily="34" charset="0"/>
              </a:rPr>
              <a:t>新日本有限責任監査法人</a:t>
            </a:r>
            <a:endParaRPr kumimoji="1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Regular" pitchFamily="2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143" name="グループ化 142"/>
          <p:cNvGrpSpPr/>
          <p:nvPr userDrawn="1"/>
        </p:nvGrpSpPr>
        <p:grpSpPr>
          <a:xfrm>
            <a:off x="3" y="3368606"/>
            <a:ext cx="12801599" cy="4683512"/>
            <a:chOff x="0" y="2406147"/>
            <a:chExt cx="9143999" cy="3345366"/>
          </a:xfrm>
        </p:grpSpPr>
        <p:sp>
          <p:nvSpPr>
            <p:cNvPr id="13" name="Freeform 12"/>
            <p:cNvSpPr>
              <a:spLocks/>
            </p:cNvSpPr>
            <p:nvPr userDrawn="1"/>
          </p:nvSpPr>
          <p:spPr bwMode="gray">
            <a:xfrm>
              <a:off x="2276146" y="2406147"/>
              <a:ext cx="6867853" cy="2494162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7" name="グループ化 106"/>
            <p:cNvGrpSpPr/>
            <p:nvPr userDrawn="1"/>
          </p:nvGrpSpPr>
          <p:grpSpPr bwMode="black">
            <a:xfrm>
              <a:off x="0" y="4411663"/>
              <a:ext cx="2284413" cy="1339850"/>
              <a:chOff x="0" y="4411663"/>
              <a:chExt cx="2284413" cy="1339850"/>
            </a:xfrm>
          </p:grpSpPr>
          <p:sp>
            <p:nvSpPr>
              <p:cNvPr id="3077" name="Freeform 5"/>
              <p:cNvSpPr>
                <a:spLocks/>
              </p:cNvSpPr>
              <p:nvPr userDrawn="1"/>
            </p:nvSpPr>
            <p:spPr bwMode="black">
              <a:xfrm>
                <a:off x="0" y="4411663"/>
                <a:ext cx="63500" cy="1339850"/>
              </a:xfrm>
              <a:custGeom>
                <a:avLst/>
                <a:gdLst/>
                <a:ahLst/>
                <a:cxnLst>
                  <a:cxn ang="0">
                    <a:pos x="40" y="829"/>
                  </a:cxn>
                  <a:cxn ang="0">
                    <a:pos x="40" y="8"/>
                  </a:cxn>
                  <a:cxn ang="0">
                    <a:pos x="0" y="0"/>
                  </a:cxn>
                  <a:cxn ang="0">
                    <a:pos x="0" y="844"/>
                  </a:cxn>
                  <a:cxn ang="0">
                    <a:pos x="40" y="829"/>
                  </a:cxn>
                </a:cxnLst>
                <a:rect l="0" t="0" r="r" b="b"/>
                <a:pathLst>
                  <a:path w="40" h="844">
                    <a:moveTo>
                      <a:pt x="40" y="829"/>
                    </a:moveTo>
                    <a:lnTo>
                      <a:pt x="40" y="8"/>
                    </a:lnTo>
                    <a:lnTo>
                      <a:pt x="0" y="0"/>
                    </a:lnTo>
                    <a:lnTo>
                      <a:pt x="0" y="844"/>
                    </a:lnTo>
                    <a:lnTo>
                      <a:pt x="40" y="8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8" name="Freeform 6"/>
              <p:cNvSpPr>
                <a:spLocks/>
              </p:cNvSpPr>
              <p:nvPr userDrawn="1"/>
            </p:nvSpPr>
            <p:spPr bwMode="black">
              <a:xfrm>
                <a:off x="74613" y="4427538"/>
                <a:ext cx="61913" cy="1295400"/>
              </a:xfrm>
              <a:custGeom>
                <a:avLst/>
                <a:gdLst/>
                <a:ahLst/>
                <a:cxnLst>
                  <a:cxn ang="0">
                    <a:pos x="39" y="802"/>
                  </a:cxn>
                  <a:cxn ang="0">
                    <a:pos x="39" y="9"/>
                  </a:cxn>
                  <a:cxn ang="0">
                    <a:pos x="0" y="0"/>
                  </a:cxn>
                  <a:cxn ang="0">
                    <a:pos x="0" y="816"/>
                  </a:cxn>
                  <a:cxn ang="0">
                    <a:pos x="39" y="802"/>
                  </a:cxn>
                </a:cxnLst>
                <a:rect l="0" t="0" r="r" b="b"/>
                <a:pathLst>
                  <a:path w="39" h="816">
                    <a:moveTo>
                      <a:pt x="39" y="802"/>
                    </a:moveTo>
                    <a:lnTo>
                      <a:pt x="39" y="9"/>
                    </a:lnTo>
                    <a:lnTo>
                      <a:pt x="0" y="0"/>
                    </a:lnTo>
                    <a:lnTo>
                      <a:pt x="0" y="816"/>
                    </a:lnTo>
                    <a:lnTo>
                      <a:pt x="39" y="8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9" name="Freeform 7"/>
              <p:cNvSpPr>
                <a:spLocks/>
              </p:cNvSpPr>
              <p:nvPr userDrawn="1"/>
            </p:nvSpPr>
            <p:spPr bwMode="black">
              <a:xfrm>
                <a:off x="150813" y="4443413"/>
                <a:ext cx="60325" cy="1250950"/>
              </a:xfrm>
              <a:custGeom>
                <a:avLst/>
                <a:gdLst/>
                <a:ahLst/>
                <a:cxnLst>
                  <a:cxn ang="0">
                    <a:pos x="38" y="775"/>
                  </a:cxn>
                  <a:cxn ang="0">
                    <a:pos x="38" y="9"/>
                  </a:cxn>
                  <a:cxn ang="0">
                    <a:pos x="0" y="0"/>
                  </a:cxn>
                  <a:cxn ang="0">
                    <a:pos x="0" y="788"/>
                  </a:cxn>
                  <a:cxn ang="0">
                    <a:pos x="38" y="775"/>
                  </a:cxn>
                </a:cxnLst>
                <a:rect l="0" t="0" r="r" b="b"/>
                <a:pathLst>
                  <a:path w="38" h="788">
                    <a:moveTo>
                      <a:pt x="38" y="775"/>
                    </a:moveTo>
                    <a:lnTo>
                      <a:pt x="38" y="9"/>
                    </a:lnTo>
                    <a:lnTo>
                      <a:pt x="0" y="0"/>
                    </a:lnTo>
                    <a:lnTo>
                      <a:pt x="0" y="788"/>
                    </a:lnTo>
                    <a:lnTo>
                      <a:pt x="38" y="7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0" name="Freeform 8"/>
              <p:cNvSpPr>
                <a:spLocks/>
              </p:cNvSpPr>
              <p:nvPr userDrawn="1"/>
            </p:nvSpPr>
            <p:spPr bwMode="black">
              <a:xfrm>
                <a:off x="227013" y="4460876"/>
                <a:ext cx="58738" cy="1206500"/>
              </a:xfrm>
              <a:custGeom>
                <a:avLst/>
                <a:gdLst/>
                <a:ahLst/>
                <a:cxnLst>
                  <a:cxn ang="0">
                    <a:pos x="37" y="746"/>
                  </a:cxn>
                  <a:cxn ang="0">
                    <a:pos x="37" y="8"/>
                  </a:cxn>
                  <a:cxn ang="0">
                    <a:pos x="0" y="0"/>
                  </a:cxn>
                  <a:cxn ang="0">
                    <a:pos x="0" y="760"/>
                  </a:cxn>
                  <a:cxn ang="0">
                    <a:pos x="37" y="746"/>
                  </a:cxn>
                </a:cxnLst>
                <a:rect l="0" t="0" r="r" b="b"/>
                <a:pathLst>
                  <a:path w="37" h="760">
                    <a:moveTo>
                      <a:pt x="37" y="746"/>
                    </a:moveTo>
                    <a:lnTo>
                      <a:pt x="37" y="8"/>
                    </a:lnTo>
                    <a:lnTo>
                      <a:pt x="0" y="0"/>
                    </a:lnTo>
                    <a:lnTo>
                      <a:pt x="0" y="760"/>
                    </a:lnTo>
                    <a:lnTo>
                      <a:pt x="37" y="7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1" name="Freeform 9"/>
              <p:cNvSpPr>
                <a:spLocks/>
              </p:cNvSpPr>
              <p:nvPr userDrawn="1"/>
            </p:nvSpPr>
            <p:spPr bwMode="black">
              <a:xfrm>
                <a:off x="303213" y="4476751"/>
                <a:ext cx="57150" cy="1162050"/>
              </a:xfrm>
              <a:custGeom>
                <a:avLst/>
                <a:gdLst/>
                <a:ahLst/>
                <a:cxnLst>
                  <a:cxn ang="0">
                    <a:pos x="36" y="719"/>
                  </a:cxn>
                  <a:cxn ang="0">
                    <a:pos x="36" y="7"/>
                  </a:cxn>
                  <a:cxn ang="0">
                    <a:pos x="0" y="0"/>
                  </a:cxn>
                  <a:cxn ang="0">
                    <a:pos x="0" y="732"/>
                  </a:cxn>
                  <a:cxn ang="0">
                    <a:pos x="36" y="719"/>
                  </a:cxn>
                </a:cxnLst>
                <a:rect l="0" t="0" r="r" b="b"/>
                <a:pathLst>
                  <a:path w="36" h="732">
                    <a:moveTo>
                      <a:pt x="36" y="719"/>
                    </a:moveTo>
                    <a:lnTo>
                      <a:pt x="36" y="7"/>
                    </a:lnTo>
                    <a:lnTo>
                      <a:pt x="0" y="0"/>
                    </a:lnTo>
                    <a:lnTo>
                      <a:pt x="0" y="732"/>
                    </a:lnTo>
                    <a:lnTo>
                      <a:pt x="36" y="7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2" name="Freeform 10"/>
              <p:cNvSpPr>
                <a:spLocks/>
              </p:cNvSpPr>
              <p:nvPr userDrawn="1"/>
            </p:nvSpPr>
            <p:spPr bwMode="black">
              <a:xfrm>
                <a:off x="377825" y="4492626"/>
                <a:ext cx="55563" cy="1117600"/>
              </a:xfrm>
              <a:custGeom>
                <a:avLst/>
                <a:gdLst/>
                <a:ahLst/>
                <a:cxnLst>
                  <a:cxn ang="0">
                    <a:pos x="35" y="691"/>
                  </a:cxn>
                  <a:cxn ang="0">
                    <a:pos x="35" y="7"/>
                  </a:cxn>
                  <a:cxn ang="0">
                    <a:pos x="0" y="0"/>
                  </a:cxn>
                  <a:cxn ang="0">
                    <a:pos x="0" y="704"/>
                  </a:cxn>
                  <a:cxn ang="0">
                    <a:pos x="35" y="691"/>
                  </a:cxn>
                </a:cxnLst>
                <a:rect l="0" t="0" r="r" b="b"/>
                <a:pathLst>
                  <a:path w="35" h="704">
                    <a:moveTo>
                      <a:pt x="35" y="691"/>
                    </a:moveTo>
                    <a:lnTo>
                      <a:pt x="35" y="7"/>
                    </a:lnTo>
                    <a:lnTo>
                      <a:pt x="0" y="0"/>
                    </a:lnTo>
                    <a:lnTo>
                      <a:pt x="0" y="704"/>
                    </a:lnTo>
                    <a:lnTo>
                      <a:pt x="35" y="6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3" name="Freeform 11"/>
              <p:cNvSpPr>
                <a:spLocks/>
              </p:cNvSpPr>
              <p:nvPr userDrawn="1"/>
            </p:nvSpPr>
            <p:spPr bwMode="black">
              <a:xfrm>
                <a:off x="454025" y="4508501"/>
                <a:ext cx="53975" cy="1073150"/>
              </a:xfrm>
              <a:custGeom>
                <a:avLst/>
                <a:gdLst/>
                <a:ahLst/>
                <a:cxnLst>
                  <a:cxn ang="0">
                    <a:pos x="34" y="664"/>
                  </a:cxn>
                  <a:cxn ang="0">
                    <a:pos x="34" y="7"/>
                  </a:cxn>
                  <a:cxn ang="0">
                    <a:pos x="0" y="0"/>
                  </a:cxn>
                  <a:cxn ang="0">
                    <a:pos x="0" y="676"/>
                  </a:cxn>
                  <a:cxn ang="0">
                    <a:pos x="34" y="664"/>
                  </a:cxn>
                </a:cxnLst>
                <a:rect l="0" t="0" r="r" b="b"/>
                <a:pathLst>
                  <a:path w="34" h="676">
                    <a:moveTo>
                      <a:pt x="34" y="664"/>
                    </a:moveTo>
                    <a:lnTo>
                      <a:pt x="34" y="7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34" y="6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4" name="Freeform 12"/>
              <p:cNvSpPr>
                <a:spLocks/>
              </p:cNvSpPr>
              <p:nvPr userDrawn="1"/>
            </p:nvSpPr>
            <p:spPr bwMode="black">
              <a:xfrm>
                <a:off x="528638" y="4524376"/>
                <a:ext cx="52388" cy="1030288"/>
              </a:xfrm>
              <a:custGeom>
                <a:avLst/>
                <a:gdLst/>
                <a:ahLst/>
                <a:cxnLst>
                  <a:cxn ang="0">
                    <a:pos x="33" y="636"/>
                  </a:cxn>
                  <a:cxn ang="0">
                    <a:pos x="33" y="7"/>
                  </a:cxn>
                  <a:cxn ang="0">
                    <a:pos x="0" y="0"/>
                  </a:cxn>
                  <a:cxn ang="0">
                    <a:pos x="0" y="649"/>
                  </a:cxn>
                  <a:cxn ang="0">
                    <a:pos x="33" y="636"/>
                  </a:cxn>
                </a:cxnLst>
                <a:rect l="0" t="0" r="r" b="b"/>
                <a:pathLst>
                  <a:path w="33" h="649">
                    <a:moveTo>
                      <a:pt x="33" y="636"/>
                    </a:moveTo>
                    <a:lnTo>
                      <a:pt x="33" y="7"/>
                    </a:lnTo>
                    <a:lnTo>
                      <a:pt x="0" y="0"/>
                    </a:lnTo>
                    <a:lnTo>
                      <a:pt x="0" y="649"/>
                    </a:lnTo>
                    <a:lnTo>
                      <a:pt x="33" y="6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5" name="Freeform 13"/>
              <p:cNvSpPr>
                <a:spLocks/>
              </p:cNvSpPr>
              <p:nvPr userDrawn="1"/>
            </p:nvSpPr>
            <p:spPr bwMode="black">
              <a:xfrm>
                <a:off x="604838" y="4540251"/>
                <a:ext cx="50800" cy="985838"/>
              </a:xfrm>
              <a:custGeom>
                <a:avLst/>
                <a:gdLst/>
                <a:ahLst/>
                <a:cxnLst>
                  <a:cxn ang="0">
                    <a:pos x="32" y="609"/>
                  </a:cxn>
                  <a:cxn ang="0">
                    <a:pos x="32" y="7"/>
                  </a:cxn>
                  <a:cxn ang="0">
                    <a:pos x="0" y="0"/>
                  </a:cxn>
                  <a:cxn ang="0">
                    <a:pos x="0" y="621"/>
                  </a:cxn>
                  <a:cxn ang="0">
                    <a:pos x="32" y="609"/>
                  </a:cxn>
                </a:cxnLst>
                <a:rect l="0" t="0" r="r" b="b"/>
                <a:pathLst>
                  <a:path w="32" h="621">
                    <a:moveTo>
                      <a:pt x="32" y="609"/>
                    </a:moveTo>
                    <a:lnTo>
                      <a:pt x="32" y="7"/>
                    </a:lnTo>
                    <a:lnTo>
                      <a:pt x="0" y="0"/>
                    </a:lnTo>
                    <a:lnTo>
                      <a:pt x="0" y="621"/>
                    </a:lnTo>
                    <a:lnTo>
                      <a:pt x="32" y="6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6" name="Freeform 14"/>
              <p:cNvSpPr>
                <a:spLocks/>
              </p:cNvSpPr>
              <p:nvPr userDrawn="1"/>
            </p:nvSpPr>
            <p:spPr bwMode="black">
              <a:xfrm>
                <a:off x="681038" y="4557713"/>
                <a:ext cx="49213" cy="939800"/>
              </a:xfrm>
              <a:custGeom>
                <a:avLst/>
                <a:gdLst/>
                <a:ahLst/>
                <a:cxnLst>
                  <a:cxn ang="0">
                    <a:pos x="31" y="581"/>
                  </a:cxn>
                  <a:cxn ang="0">
                    <a:pos x="31" y="6"/>
                  </a:cxn>
                  <a:cxn ang="0">
                    <a:pos x="0" y="0"/>
                  </a:cxn>
                  <a:cxn ang="0">
                    <a:pos x="0" y="592"/>
                  </a:cxn>
                  <a:cxn ang="0">
                    <a:pos x="31" y="581"/>
                  </a:cxn>
                </a:cxnLst>
                <a:rect l="0" t="0" r="r" b="b"/>
                <a:pathLst>
                  <a:path w="31" h="592">
                    <a:moveTo>
                      <a:pt x="31" y="581"/>
                    </a:moveTo>
                    <a:lnTo>
                      <a:pt x="31" y="6"/>
                    </a:lnTo>
                    <a:lnTo>
                      <a:pt x="0" y="0"/>
                    </a:lnTo>
                    <a:lnTo>
                      <a:pt x="0" y="592"/>
                    </a:lnTo>
                    <a:lnTo>
                      <a:pt x="31" y="5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7" name="Freeform 15"/>
              <p:cNvSpPr>
                <a:spLocks/>
              </p:cNvSpPr>
              <p:nvPr userDrawn="1"/>
            </p:nvSpPr>
            <p:spPr bwMode="black">
              <a:xfrm>
                <a:off x="755650" y="4573588"/>
                <a:ext cx="47625" cy="895350"/>
              </a:xfrm>
              <a:custGeom>
                <a:avLst/>
                <a:gdLst/>
                <a:ahLst/>
                <a:cxnLst>
                  <a:cxn ang="0">
                    <a:pos x="30" y="553"/>
                  </a:cxn>
                  <a:cxn ang="0">
                    <a:pos x="30" y="6"/>
                  </a:cxn>
                  <a:cxn ang="0">
                    <a:pos x="0" y="0"/>
                  </a:cxn>
                  <a:cxn ang="0">
                    <a:pos x="0" y="564"/>
                  </a:cxn>
                  <a:cxn ang="0">
                    <a:pos x="30" y="553"/>
                  </a:cxn>
                </a:cxnLst>
                <a:rect l="0" t="0" r="r" b="b"/>
                <a:pathLst>
                  <a:path w="30" h="564">
                    <a:moveTo>
                      <a:pt x="30" y="553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564"/>
                    </a:lnTo>
                    <a:lnTo>
                      <a:pt x="30" y="5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8" name="Freeform 16"/>
              <p:cNvSpPr>
                <a:spLocks/>
              </p:cNvSpPr>
              <p:nvPr userDrawn="1"/>
            </p:nvSpPr>
            <p:spPr bwMode="black">
              <a:xfrm>
                <a:off x="831850" y="4589463"/>
                <a:ext cx="46038" cy="852488"/>
              </a:xfrm>
              <a:custGeom>
                <a:avLst/>
                <a:gdLst/>
                <a:ahLst/>
                <a:cxnLst>
                  <a:cxn ang="0">
                    <a:pos x="29" y="526"/>
                  </a:cxn>
                  <a:cxn ang="0">
                    <a:pos x="29" y="6"/>
                  </a:cxn>
                  <a:cxn ang="0">
                    <a:pos x="0" y="0"/>
                  </a:cxn>
                  <a:cxn ang="0">
                    <a:pos x="0" y="537"/>
                  </a:cxn>
                  <a:cxn ang="0">
                    <a:pos x="29" y="526"/>
                  </a:cxn>
                </a:cxnLst>
                <a:rect l="0" t="0" r="r" b="b"/>
                <a:pathLst>
                  <a:path w="29" h="537">
                    <a:moveTo>
                      <a:pt x="29" y="526"/>
                    </a:moveTo>
                    <a:lnTo>
                      <a:pt x="29" y="6"/>
                    </a:lnTo>
                    <a:lnTo>
                      <a:pt x="0" y="0"/>
                    </a:lnTo>
                    <a:lnTo>
                      <a:pt x="0" y="537"/>
                    </a:lnTo>
                    <a:lnTo>
                      <a:pt x="29" y="5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9" name="Freeform 17"/>
              <p:cNvSpPr>
                <a:spLocks/>
              </p:cNvSpPr>
              <p:nvPr userDrawn="1"/>
            </p:nvSpPr>
            <p:spPr bwMode="black">
              <a:xfrm>
                <a:off x="908050" y="4605338"/>
                <a:ext cx="44450" cy="808038"/>
              </a:xfrm>
              <a:custGeom>
                <a:avLst/>
                <a:gdLst/>
                <a:ahLst/>
                <a:cxnLst>
                  <a:cxn ang="0">
                    <a:pos x="28" y="498"/>
                  </a:cxn>
                  <a:cxn ang="0">
                    <a:pos x="28" y="6"/>
                  </a:cxn>
                  <a:cxn ang="0">
                    <a:pos x="0" y="0"/>
                  </a:cxn>
                  <a:cxn ang="0">
                    <a:pos x="0" y="509"/>
                  </a:cxn>
                  <a:cxn ang="0">
                    <a:pos x="28" y="498"/>
                  </a:cxn>
                </a:cxnLst>
                <a:rect l="0" t="0" r="r" b="b"/>
                <a:pathLst>
                  <a:path w="28" h="509">
                    <a:moveTo>
                      <a:pt x="28" y="498"/>
                    </a:moveTo>
                    <a:lnTo>
                      <a:pt x="28" y="6"/>
                    </a:lnTo>
                    <a:lnTo>
                      <a:pt x="0" y="0"/>
                    </a:lnTo>
                    <a:lnTo>
                      <a:pt x="0" y="509"/>
                    </a:lnTo>
                    <a:lnTo>
                      <a:pt x="28" y="4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0" name="Freeform 18"/>
              <p:cNvSpPr>
                <a:spLocks/>
              </p:cNvSpPr>
              <p:nvPr userDrawn="1"/>
            </p:nvSpPr>
            <p:spPr bwMode="black">
              <a:xfrm>
                <a:off x="982663" y="4621213"/>
                <a:ext cx="42863" cy="763588"/>
              </a:xfrm>
              <a:custGeom>
                <a:avLst/>
                <a:gdLst/>
                <a:ahLst/>
                <a:cxnLst>
                  <a:cxn ang="0">
                    <a:pos x="27" y="471"/>
                  </a:cxn>
                  <a:cxn ang="0">
                    <a:pos x="27" y="6"/>
                  </a:cxn>
                  <a:cxn ang="0">
                    <a:pos x="0" y="0"/>
                  </a:cxn>
                  <a:cxn ang="0">
                    <a:pos x="0" y="481"/>
                  </a:cxn>
                  <a:cxn ang="0">
                    <a:pos x="27" y="471"/>
                  </a:cxn>
                </a:cxnLst>
                <a:rect l="0" t="0" r="r" b="b"/>
                <a:pathLst>
                  <a:path w="27" h="481">
                    <a:moveTo>
                      <a:pt x="27" y="471"/>
                    </a:moveTo>
                    <a:lnTo>
                      <a:pt x="27" y="6"/>
                    </a:lnTo>
                    <a:lnTo>
                      <a:pt x="0" y="0"/>
                    </a:lnTo>
                    <a:lnTo>
                      <a:pt x="0" y="481"/>
                    </a:lnTo>
                    <a:lnTo>
                      <a:pt x="27" y="4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1" name="Freeform 19"/>
              <p:cNvSpPr>
                <a:spLocks/>
              </p:cNvSpPr>
              <p:nvPr userDrawn="1"/>
            </p:nvSpPr>
            <p:spPr bwMode="black">
              <a:xfrm>
                <a:off x="1058863" y="4638676"/>
                <a:ext cx="41275" cy="717550"/>
              </a:xfrm>
              <a:custGeom>
                <a:avLst/>
                <a:gdLst/>
                <a:ahLst/>
                <a:cxnLst>
                  <a:cxn ang="0">
                    <a:pos x="26" y="442"/>
                  </a:cxn>
                  <a:cxn ang="0">
                    <a:pos x="26" y="5"/>
                  </a:cxn>
                  <a:cxn ang="0">
                    <a:pos x="0" y="0"/>
                  </a:cxn>
                  <a:cxn ang="0">
                    <a:pos x="0" y="452"/>
                  </a:cxn>
                  <a:cxn ang="0">
                    <a:pos x="26" y="442"/>
                  </a:cxn>
                </a:cxnLst>
                <a:rect l="0" t="0" r="r" b="b"/>
                <a:pathLst>
                  <a:path w="26" h="452">
                    <a:moveTo>
                      <a:pt x="26" y="442"/>
                    </a:moveTo>
                    <a:lnTo>
                      <a:pt x="26" y="5"/>
                    </a:lnTo>
                    <a:lnTo>
                      <a:pt x="0" y="0"/>
                    </a:lnTo>
                    <a:lnTo>
                      <a:pt x="0" y="452"/>
                    </a:lnTo>
                    <a:lnTo>
                      <a:pt x="26" y="4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2" name="Freeform 20"/>
              <p:cNvSpPr>
                <a:spLocks/>
              </p:cNvSpPr>
              <p:nvPr userDrawn="1"/>
            </p:nvSpPr>
            <p:spPr bwMode="black">
              <a:xfrm>
                <a:off x="1135063" y="4654551"/>
                <a:ext cx="39688" cy="673100"/>
              </a:xfrm>
              <a:custGeom>
                <a:avLst/>
                <a:gdLst/>
                <a:ahLst/>
                <a:cxnLst>
                  <a:cxn ang="0">
                    <a:pos x="25" y="415"/>
                  </a:cxn>
                  <a:cxn ang="0">
                    <a:pos x="25" y="5"/>
                  </a:cxn>
                  <a:cxn ang="0">
                    <a:pos x="0" y="0"/>
                  </a:cxn>
                  <a:cxn ang="0">
                    <a:pos x="0" y="424"/>
                  </a:cxn>
                  <a:cxn ang="0">
                    <a:pos x="25" y="415"/>
                  </a:cxn>
                </a:cxnLst>
                <a:rect l="0" t="0" r="r" b="b"/>
                <a:pathLst>
                  <a:path w="25" h="424">
                    <a:moveTo>
                      <a:pt x="25" y="415"/>
                    </a:moveTo>
                    <a:lnTo>
                      <a:pt x="25" y="5"/>
                    </a:lnTo>
                    <a:lnTo>
                      <a:pt x="0" y="0"/>
                    </a:lnTo>
                    <a:lnTo>
                      <a:pt x="0" y="424"/>
                    </a:lnTo>
                    <a:lnTo>
                      <a:pt x="25" y="4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3" name="Freeform 21"/>
              <p:cNvSpPr>
                <a:spLocks/>
              </p:cNvSpPr>
              <p:nvPr userDrawn="1"/>
            </p:nvSpPr>
            <p:spPr bwMode="black">
              <a:xfrm>
                <a:off x="1209675" y="4670426"/>
                <a:ext cx="39688" cy="630238"/>
              </a:xfrm>
              <a:custGeom>
                <a:avLst/>
                <a:gdLst/>
                <a:ahLst/>
                <a:cxnLst>
                  <a:cxn ang="0">
                    <a:pos x="25" y="387"/>
                  </a:cxn>
                  <a:cxn ang="0">
                    <a:pos x="25" y="5"/>
                  </a:cxn>
                  <a:cxn ang="0">
                    <a:pos x="0" y="0"/>
                  </a:cxn>
                  <a:cxn ang="0">
                    <a:pos x="0" y="397"/>
                  </a:cxn>
                  <a:cxn ang="0">
                    <a:pos x="25" y="387"/>
                  </a:cxn>
                </a:cxnLst>
                <a:rect l="0" t="0" r="r" b="b"/>
                <a:pathLst>
                  <a:path w="25" h="397">
                    <a:moveTo>
                      <a:pt x="25" y="387"/>
                    </a:moveTo>
                    <a:lnTo>
                      <a:pt x="25" y="5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5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4" name="Freeform 22"/>
              <p:cNvSpPr>
                <a:spLocks/>
              </p:cNvSpPr>
              <p:nvPr userDrawn="1"/>
            </p:nvSpPr>
            <p:spPr bwMode="black">
              <a:xfrm>
                <a:off x="1285875" y="4686301"/>
                <a:ext cx="36513" cy="585788"/>
              </a:xfrm>
              <a:custGeom>
                <a:avLst/>
                <a:gdLst/>
                <a:ahLst/>
                <a:cxnLst>
                  <a:cxn ang="0">
                    <a:pos x="23" y="360"/>
                  </a:cxn>
                  <a:cxn ang="0">
                    <a:pos x="23" y="5"/>
                  </a:cxn>
                  <a:cxn ang="0">
                    <a:pos x="0" y="0"/>
                  </a:cxn>
                  <a:cxn ang="0">
                    <a:pos x="0" y="369"/>
                  </a:cxn>
                  <a:cxn ang="0">
                    <a:pos x="23" y="360"/>
                  </a:cxn>
                </a:cxnLst>
                <a:rect l="0" t="0" r="r" b="b"/>
                <a:pathLst>
                  <a:path w="23" h="369">
                    <a:moveTo>
                      <a:pt x="23" y="360"/>
                    </a:moveTo>
                    <a:lnTo>
                      <a:pt x="23" y="5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23" y="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5" name="Freeform 23"/>
              <p:cNvSpPr>
                <a:spLocks/>
              </p:cNvSpPr>
              <p:nvPr userDrawn="1"/>
            </p:nvSpPr>
            <p:spPr bwMode="black">
              <a:xfrm>
                <a:off x="1362075" y="4702176"/>
                <a:ext cx="34925" cy="541338"/>
              </a:xfrm>
              <a:custGeom>
                <a:avLst/>
                <a:gdLst/>
                <a:ahLst/>
                <a:cxnLst>
                  <a:cxn ang="0">
                    <a:pos x="22" y="333"/>
                  </a:cxn>
                  <a:cxn ang="0">
                    <a:pos x="22" y="5"/>
                  </a:cxn>
                  <a:cxn ang="0">
                    <a:pos x="0" y="0"/>
                  </a:cxn>
                  <a:cxn ang="0">
                    <a:pos x="0" y="341"/>
                  </a:cxn>
                  <a:cxn ang="0">
                    <a:pos x="22" y="333"/>
                  </a:cxn>
                </a:cxnLst>
                <a:rect l="0" t="0" r="r" b="b"/>
                <a:pathLst>
                  <a:path w="22" h="341">
                    <a:moveTo>
                      <a:pt x="22" y="333"/>
                    </a:moveTo>
                    <a:lnTo>
                      <a:pt x="22" y="5"/>
                    </a:lnTo>
                    <a:lnTo>
                      <a:pt x="0" y="0"/>
                    </a:lnTo>
                    <a:lnTo>
                      <a:pt x="0" y="341"/>
                    </a:lnTo>
                    <a:lnTo>
                      <a:pt x="22" y="3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6" name="Freeform 24"/>
              <p:cNvSpPr>
                <a:spLocks/>
              </p:cNvSpPr>
              <p:nvPr userDrawn="1"/>
            </p:nvSpPr>
            <p:spPr bwMode="black">
              <a:xfrm>
                <a:off x="1438275" y="4718051"/>
                <a:ext cx="33338" cy="496888"/>
              </a:xfrm>
              <a:custGeom>
                <a:avLst/>
                <a:gdLst/>
                <a:ahLst/>
                <a:cxnLst>
                  <a:cxn ang="0">
                    <a:pos x="21" y="306"/>
                  </a:cxn>
                  <a:cxn ang="0">
                    <a:pos x="21" y="5"/>
                  </a:cxn>
                  <a:cxn ang="0">
                    <a:pos x="0" y="0"/>
                  </a:cxn>
                  <a:cxn ang="0">
                    <a:pos x="0" y="313"/>
                  </a:cxn>
                  <a:cxn ang="0">
                    <a:pos x="21" y="306"/>
                  </a:cxn>
                </a:cxnLst>
                <a:rect l="0" t="0" r="r" b="b"/>
                <a:pathLst>
                  <a:path w="21" h="313">
                    <a:moveTo>
                      <a:pt x="21" y="306"/>
                    </a:moveTo>
                    <a:lnTo>
                      <a:pt x="21" y="5"/>
                    </a:lnTo>
                    <a:lnTo>
                      <a:pt x="0" y="0"/>
                    </a:lnTo>
                    <a:lnTo>
                      <a:pt x="0" y="313"/>
                    </a:lnTo>
                    <a:lnTo>
                      <a:pt x="21" y="3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7" name="Freeform 25"/>
              <p:cNvSpPr>
                <a:spLocks/>
              </p:cNvSpPr>
              <p:nvPr userDrawn="1"/>
            </p:nvSpPr>
            <p:spPr bwMode="black">
              <a:xfrm>
                <a:off x="1512888" y="4733926"/>
                <a:ext cx="31750" cy="452438"/>
              </a:xfrm>
              <a:custGeom>
                <a:avLst/>
                <a:gdLst/>
                <a:ahLst/>
                <a:cxnLst>
                  <a:cxn ang="0">
                    <a:pos x="20" y="278"/>
                  </a:cxn>
                  <a:cxn ang="0">
                    <a:pos x="20" y="5"/>
                  </a:cxn>
                  <a:cxn ang="0">
                    <a:pos x="0" y="0"/>
                  </a:cxn>
                  <a:cxn ang="0">
                    <a:pos x="0" y="285"/>
                  </a:cxn>
                  <a:cxn ang="0">
                    <a:pos x="20" y="278"/>
                  </a:cxn>
                </a:cxnLst>
                <a:rect l="0" t="0" r="r" b="b"/>
                <a:pathLst>
                  <a:path w="20" h="285">
                    <a:moveTo>
                      <a:pt x="20" y="278"/>
                    </a:moveTo>
                    <a:lnTo>
                      <a:pt x="20" y="5"/>
                    </a:lnTo>
                    <a:lnTo>
                      <a:pt x="0" y="0"/>
                    </a:lnTo>
                    <a:lnTo>
                      <a:pt x="0" y="285"/>
                    </a:lnTo>
                    <a:lnTo>
                      <a:pt x="20" y="2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8" name="Freeform 26"/>
              <p:cNvSpPr>
                <a:spLocks/>
              </p:cNvSpPr>
              <p:nvPr userDrawn="1"/>
            </p:nvSpPr>
            <p:spPr bwMode="black">
              <a:xfrm>
                <a:off x="1589088" y="4751388"/>
                <a:ext cx="30163" cy="406400"/>
              </a:xfrm>
              <a:custGeom>
                <a:avLst/>
                <a:gdLst/>
                <a:ahLst/>
                <a:cxnLst>
                  <a:cxn ang="0">
                    <a:pos x="19" y="249"/>
                  </a:cxn>
                  <a:cxn ang="0">
                    <a:pos x="19" y="4"/>
                  </a:cxn>
                  <a:cxn ang="0">
                    <a:pos x="0" y="0"/>
                  </a:cxn>
                  <a:cxn ang="0">
                    <a:pos x="0" y="256"/>
                  </a:cxn>
                  <a:cxn ang="0">
                    <a:pos x="19" y="249"/>
                  </a:cxn>
                </a:cxnLst>
                <a:rect l="0" t="0" r="r" b="b"/>
                <a:pathLst>
                  <a:path w="19" h="256">
                    <a:moveTo>
                      <a:pt x="19" y="249"/>
                    </a:moveTo>
                    <a:lnTo>
                      <a:pt x="19" y="4"/>
                    </a:lnTo>
                    <a:lnTo>
                      <a:pt x="0" y="0"/>
                    </a:lnTo>
                    <a:lnTo>
                      <a:pt x="0" y="256"/>
                    </a:lnTo>
                    <a:lnTo>
                      <a:pt x="19" y="2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9" name="Freeform 27"/>
              <p:cNvSpPr>
                <a:spLocks/>
              </p:cNvSpPr>
              <p:nvPr userDrawn="1"/>
            </p:nvSpPr>
            <p:spPr bwMode="black">
              <a:xfrm>
                <a:off x="1665288" y="4767263"/>
                <a:ext cx="26988" cy="363538"/>
              </a:xfrm>
              <a:custGeom>
                <a:avLst/>
                <a:gdLst/>
                <a:ahLst/>
                <a:cxnLst>
                  <a:cxn ang="0">
                    <a:pos x="17" y="222"/>
                  </a:cxn>
                  <a:cxn ang="0">
                    <a:pos x="17" y="4"/>
                  </a:cxn>
                  <a:cxn ang="0">
                    <a:pos x="0" y="0"/>
                  </a:cxn>
                  <a:cxn ang="0">
                    <a:pos x="0" y="229"/>
                  </a:cxn>
                  <a:cxn ang="0">
                    <a:pos x="17" y="222"/>
                  </a:cxn>
                </a:cxnLst>
                <a:rect l="0" t="0" r="r" b="b"/>
                <a:pathLst>
                  <a:path w="17" h="229">
                    <a:moveTo>
                      <a:pt x="17" y="222"/>
                    </a:moveTo>
                    <a:lnTo>
                      <a:pt x="17" y="4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17" y="2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0" name="Freeform 28"/>
              <p:cNvSpPr>
                <a:spLocks/>
              </p:cNvSpPr>
              <p:nvPr userDrawn="1"/>
            </p:nvSpPr>
            <p:spPr bwMode="black">
              <a:xfrm>
                <a:off x="1739900" y="4783138"/>
                <a:ext cx="26988" cy="319088"/>
              </a:xfrm>
              <a:custGeom>
                <a:avLst/>
                <a:gdLst/>
                <a:ahLst/>
                <a:cxnLst>
                  <a:cxn ang="0">
                    <a:pos x="17" y="194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17" y="194"/>
                  </a:cxn>
                </a:cxnLst>
                <a:rect l="0" t="0" r="r" b="b"/>
                <a:pathLst>
                  <a:path w="17" h="201">
                    <a:moveTo>
                      <a:pt x="17" y="194"/>
                    </a:moveTo>
                    <a:lnTo>
                      <a:pt x="17" y="3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17" y="1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1" name="Freeform 29"/>
              <p:cNvSpPr>
                <a:spLocks/>
              </p:cNvSpPr>
              <p:nvPr userDrawn="1"/>
            </p:nvSpPr>
            <p:spPr bwMode="black">
              <a:xfrm>
                <a:off x="1816100" y="4799013"/>
                <a:ext cx="25400" cy="274638"/>
              </a:xfrm>
              <a:custGeom>
                <a:avLst/>
                <a:gdLst/>
                <a:ahLst/>
                <a:cxnLst>
                  <a:cxn ang="0">
                    <a:pos x="16" y="167"/>
                  </a:cxn>
                  <a:cxn ang="0">
                    <a:pos x="16" y="4"/>
                  </a:cxn>
                  <a:cxn ang="0">
                    <a:pos x="0" y="0"/>
                  </a:cxn>
                  <a:cxn ang="0">
                    <a:pos x="0" y="173"/>
                  </a:cxn>
                  <a:cxn ang="0">
                    <a:pos x="16" y="167"/>
                  </a:cxn>
                </a:cxnLst>
                <a:rect l="0" t="0" r="r" b="b"/>
                <a:pathLst>
                  <a:path w="16" h="173">
                    <a:moveTo>
                      <a:pt x="16" y="167"/>
                    </a:moveTo>
                    <a:lnTo>
                      <a:pt x="16" y="4"/>
                    </a:lnTo>
                    <a:lnTo>
                      <a:pt x="0" y="0"/>
                    </a:lnTo>
                    <a:lnTo>
                      <a:pt x="0" y="173"/>
                    </a:lnTo>
                    <a:lnTo>
                      <a:pt x="16" y="1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2" name="Freeform 30"/>
              <p:cNvSpPr>
                <a:spLocks/>
              </p:cNvSpPr>
              <p:nvPr userDrawn="1"/>
            </p:nvSpPr>
            <p:spPr bwMode="black">
              <a:xfrm>
                <a:off x="1892300" y="4814888"/>
                <a:ext cx="23813" cy="230188"/>
              </a:xfrm>
              <a:custGeom>
                <a:avLst/>
                <a:gdLst/>
                <a:ahLst/>
                <a:cxnLst>
                  <a:cxn ang="0">
                    <a:pos x="15" y="140"/>
                  </a:cxn>
                  <a:cxn ang="0">
                    <a:pos x="15" y="4"/>
                  </a:cxn>
                  <a:cxn ang="0">
                    <a:pos x="0" y="0"/>
                  </a:cxn>
                  <a:cxn ang="0">
                    <a:pos x="0" y="145"/>
                  </a:cxn>
                  <a:cxn ang="0">
                    <a:pos x="15" y="140"/>
                  </a:cxn>
                </a:cxnLst>
                <a:rect l="0" t="0" r="r" b="b"/>
                <a:pathLst>
                  <a:path w="15" h="145">
                    <a:moveTo>
                      <a:pt x="15" y="140"/>
                    </a:moveTo>
                    <a:lnTo>
                      <a:pt x="15" y="4"/>
                    </a:lnTo>
                    <a:lnTo>
                      <a:pt x="0" y="0"/>
                    </a:lnTo>
                    <a:lnTo>
                      <a:pt x="0" y="145"/>
                    </a:lnTo>
                    <a:lnTo>
                      <a:pt x="15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3" name="Freeform 31"/>
              <p:cNvSpPr>
                <a:spLocks/>
              </p:cNvSpPr>
              <p:nvPr userDrawn="1"/>
            </p:nvSpPr>
            <p:spPr bwMode="black">
              <a:xfrm>
                <a:off x="1966913" y="4832351"/>
                <a:ext cx="22225" cy="185738"/>
              </a:xfrm>
              <a:custGeom>
                <a:avLst/>
                <a:gdLst/>
                <a:ahLst/>
                <a:cxnLst>
                  <a:cxn ang="0">
                    <a:pos x="14" y="112"/>
                  </a:cxn>
                  <a:cxn ang="0">
                    <a:pos x="14" y="3"/>
                  </a:cxn>
                  <a:cxn ang="0">
                    <a:pos x="0" y="0"/>
                  </a:cxn>
                  <a:cxn ang="0">
                    <a:pos x="0" y="117"/>
                  </a:cxn>
                  <a:cxn ang="0">
                    <a:pos x="14" y="112"/>
                  </a:cxn>
                </a:cxnLst>
                <a:rect l="0" t="0" r="r" b="b"/>
                <a:pathLst>
                  <a:path w="14" h="117">
                    <a:moveTo>
                      <a:pt x="14" y="112"/>
                    </a:moveTo>
                    <a:lnTo>
                      <a:pt x="14" y="3"/>
                    </a:lnTo>
                    <a:lnTo>
                      <a:pt x="0" y="0"/>
                    </a:lnTo>
                    <a:lnTo>
                      <a:pt x="0" y="117"/>
                    </a:lnTo>
                    <a:lnTo>
                      <a:pt x="14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4" name="Freeform 32"/>
              <p:cNvSpPr>
                <a:spLocks/>
              </p:cNvSpPr>
              <p:nvPr userDrawn="1"/>
            </p:nvSpPr>
            <p:spPr bwMode="black">
              <a:xfrm>
                <a:off x="2043113" y="4848226"/>
                <a:ext cx="20638" cy="141288"/>
              </a:xfrm>
              <a:custGeom>
                <a:avLst/>
                <a:gdLst/>
                <a:ahLst/>
                <a:cxnLst>
                  <a:cxn ang="0">
                    <a:pos x="13" y="84"/>
                  </a:cxn>
                  <a:cxn ang="0">
                    <a:pos x="13" y="2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13" y="84"/>
                  </a:cxn>
                </a:cxnLst>
                <a:rect l="0" t="0" r="r" b="b"/>
                <a:pathLst>
                  <a:path w="13" h="89">
                    <a:moveTo>
                      <a:pt x="13" y="84"/>
                    </a:moveTo>
                    <a:lnTo>
                      <a:pt x="13" y="2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13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5" name="Freeform 33"/>
              <p:cNvSpPr>
                <a:spLocks/>
              </p:cNvSpPr>
              <p:nvPr userDrawn="1"/>
            </p:nvSpPr>
            <p:spPr bwMode="black">
              <a:xfrm>
                <a:off x="2119313" y="4864101"/>
                <a:ext cx="19050" cy="96838"/>
              </a:xfrm>
              <a:custGeom>
                <a:avLst/>
                <a:gdLst/>
                <a:ahLst/>
                <a:cxnLst>
                  <a:cxn ang="0">
                    <a:pos x="12" y="57"/>
                  </a:cxn>
                  <a:cxn ang="0">
                    <a:pos x="12" y="2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12" y="57"/>
                  </a:cxn>
                </a:cxnLst>
                <a:rect l="0" t="0" r="r" b="b"/>
                <a:pathLst>
                  <a:path w="12" h="61">
                    <a:moveTo>
                      <a:pt x="12" y="57"/>
                    </a:moveTo>
                    <a:lnTo>
                      <a:pt x="12" y="2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6" name="Freeform 34"/>
              <p:cNvSpPr>
                <a:spLocks/>
              </p:cNvSpPr>
              <p:nvPr userDrawn="1"/>
            </p:nvSpPr>
            <p:spPr bwMode="black">
              <a:xfrm>
                <a:off x="2193925" y="4879976"/>
                <a:ext cx="17463" cy="52388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11" y="2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1" y="29"/>
                  </a:cxn>
                </a:cxnLst>
                <a:rect l="0" t="0" r="r" b="b"/>
                <a:pathLst>
                  <a:path w="11" h="33">
                    <a:moveTo>
                      <a:pt x="11" y="29"/>
                    </a:moveTo>
                    <a:lnTo>
                      <a:pt x="11" y="2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7" name="Freeform 35"/>
              <p:cNvSpPr>
                <a:spLocks/>
              </p:cNvSpPr>
              <p:nvPr userDrawn="1"/>
            </p:nvSpPr>
            <p:spPr bwMode="black">
              <a:xfrm>
                <a:off x="2254250" y="4892676"/>
                <a:ext cx="30163" cy="1746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9" y="4"/>
                  </a:cxn>
                </a:cxnLst>
                <a:rect l="0" t="0" r="r" b="b"/>
                <a:pathLst>
                  <a:path w="19" h="11">
                    <a:moveTo>
                      <a:pt x="19" y="4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42" name="グループ化 141"/>
          <p:cNvGrpSpPr/>
          <p:nvPr userDrawn="1"/>
        </p:nvGrpSpPr>
        <p:grpSpPr bwMode="black">
          <a:xfrm>
            <a:off x="3184844" y="8041007"/>
            <a:ext cx="1375727" cy="1042353"/>
            <a:chOff x="2274888" y="5743575"/>
            <a:chExt cx="982662" cy="744538"/>
          </a:xfrm>
        </p:grpSpPr>
        <p:sp>
          <p:nvSpPr>
            <p:cNvPr id="3111" name="Freeform 39"/>
            <p:cNvSpPr>
              <a:spLocks/>
            </p:cNvSpPr>
            <p:nvPr userDrawn="1"/>
          </p:nvSpPr>
          <p:spPr bwMode="black">
            <a:xfrm>
              <a:off x="2281238" y="5743575"/>
              <a:ext cx="319087" cy="398463"/>
            </a:xfrm>
            <a:custGeom>
              <a:avLst/>
              <a:gdLst/>
              <a:ahLst/>
              <a:cxnLst>
                <a:cxn ang="0">
                  <a:pos x="76" y="152"/>
                </a:cxn>
                <a:cxn ang="0">
                  <a:pos x="166" y="152"/>
                </a:cxn>
                <a:cxn ang="0">
                  <a:pos x="166" y="99"/>
                </a:cxn>
                <a:cxn ang="0">
                  <a:pos x="76" y="99"/>
                </a:cxn>
                <a:cxn ang="0">
                  <a:pos x="76" y="58"/>
                </a:cxn>
                <a:cxn ang="0">
                  <a:pos x="176" y="58"/>
                </a:cxn>
                <a:cxn ang="0">
                  <a:pos x="143" y="0"/>
                </a:cxn>
                <a:cxn ang="0">
                  <a:pos x="0" y="0"/>
                </a:cxn>
                <a:cxn ang="0">
                  <a:pos x="0" y="251"/>
                </a:cxn>
                <a:cxn ang="0">
                  <a:pos x="201" y="251"/>
                </a:cxn>
                <a:cxn ang="0">
                  <a:pos x="201" y="193"/>
                </a:cxn>
                <a:cxn ang="0">
                  <a:pos x="76" y="193"/>
                </a:cxn>
                <a:cxn ang="0">
                  <a:pos x="76" y="152"/>
                </a:cxn>
              </a:cxnLst>
              <a:rect l="0" t="0" r="r" b="b"/>
              <a:pathLst>
                <a:path w="201" h="251">
                  <a:moveTo>
                    <a:pt x="76" y="152"/>
                  </a:moveTo>
                  <a:lnTo>
                    <a:pt x="166" y="152"/>
                  </a:lnTo>
                  <a:lnTo>
                    <a:pt x="166" y="99"/>
                  </a:lnTo>
                  <a:lnTo>
                    <a:pt x="76" y="99"/>
                  </a:lnTo>
                  <a:lnTo>
                    <a:pt x="76" y="58"/>
                  </a:lnTo>
                  <a:lnTo>
                    <a:pt x="176" y="58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201" y="251"/>
                  </a:lnTo>
                  <a:lnTo>
                    <a:pt x="201" y="193"/>
                  </a:lnTo>
                  <a:lnTo>
                    <a:pt x="76" y="193"/>
                  </a:lnTo>
                  <a:lnTo>
                    <a:pt x="76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black">
            <a:xfrm>
              <a:off x="2544763" y="5743575"/>
              <a:ext cx="398462" cy="398463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26" y="82"/>
                </a:cxn>
                <a:cxn ang="0">
                  <a:pos x="83" y="0"/>
                </a:cxn>
                <a:cxn ang="0">
                  <a:pos x="0" y="0"/>
                </a:cxn>
                <a:cxn ang="0">
                  <a:pos x="88" y="152"/>
                </a:cxn>
                <a:cxn ang="0">
                  <a:pos x="88" y="251"/>
                </a:cxn>
                <a:cxn ang="0">
                  <a:pos x="163" y="251"/>
                </a:cxn>
                <a:cxn ang="0">
                  <a:pos x="163" y="152"/>
                </a:cxn>
                <a:cxn ang="0">
                  <a:pos x="251" y="0"/>
                </a:cxn>
                <a:cxn ang="0">
                  <a:pos x="169" y="0"/>
                </a:cxn>
              </a:cxnLst>
              <a:rect l="0" t="0" r="r" b="b"/>
              <a:pathLst>
                <a:path w="251" h="251">
                  <a:moveTo>
                    <a:pt x="169" y="0"/>
                  </a:moveTo>
                  <a:lnTo>
                    <a:pt x="126" y="8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88" y="152"/>
                  </a:lnTo>
                  <a:lnTo>
                    <a:pt x="88" y="251"/>
                  </a:lnTo>
                  <a:lnTo>
                    <a:pt x="163" y="251"/>
                  </a:lnTo>
                  <a:lnTo>
                    <a:pt x="163" y="152"/>
                  </a:lnTo>
                  <a:lnTo>
                    <a:pt x="251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3" name="Freeform 41"/>
            <p:cNvSpPr>
              <a:spLocks noEditPoints="1"/>
            </p:cNvSpPr>
            <p:nvPr userDrawn="1"/>
          </p:nvSpPr>
          <p:spPr bwMode="black">
            <a:xfrm>
              <a:off x="2281238" y="6238875"/>
              <a:ext cx="74612" cy="96838"/>
            </a:xfrm>
            <a:custGeom>
              <a:avLst/>
              <a:gdLst/>
              <a:ahLst/>
              <a:cxnLst>
                <a:cxn ang="0">
                  <a:pos x="1335" y="1178"/>
                </a:cxn>
                <a:cxn ang="0">
                  <a:pos x="1079" y="793"/>
                </a:cxn>
                <a:cxn ang="0">
                  <a:pos x="1276" y="451"/>
                </a:cxn>
                <a:cxn ang="0">
                  <a:pos x="738" y="0"/>
                </a:cxn>
                <a:cxn ang="0">
                  <a:pos x="0" y="0"/>
                </a:cxn>
                <a:cxn ang="0">
                  <a:pos x="0" y="1732"/>
                </a:cxn>
                <a:cxn ang="0">
                  <a:pos x="731" y="1732"/>
                </a:cxn>
                <a:cxn ang="0">
                  <a:pos x="1335" y="1178"/>
                </a:cxn>
                <a:cxn ang="0">
                  <a:pos x="732" y="1439"/>
                </a:cxn>
                <a:cxn ang="0">
                  <a:pos x="322" y="1439"/>
                </a:cxn>
                <a:cxn ang="0">
                  <a:pos x="322" y="946"/>
                </a:cxn>
                <a:cxn ang="0">
                  <a:pos x="732" y="946"/>
                </a:cxn>
                <a:cxn ang="0">
                  <a:pos x="995" y="1191"/>
                </a:cxn>
                <a:cxn ang="0">
                  <a:pos x="732" y="1439"/>
                </a:cxn>
                <a:cxn ang="0">
                  <a:pos x="729" y="664"/>
                </a:cxn>
                <a:cxn ang="0">
                  <a:pos x="322" y="664"/>
                </a:cxn>
                <a:cxn ang="0">
                  <a:pos x="322" y="294"/>
                </a:cxn>
                <a:cxn ang="0">
                  <a:pos x="712" y="294"/>
                </a:cxn>
                <a:cxn ang="0">
                  <a:pos x="941" y="480"/>
                </a:cxn>
                <a:cxn ang="0">
                  <a:pos x="729" y="664"/>
                </a:cxn>
              </a:cxnLst>
              <a:rect l="0" t="0" r="r" b="b"/>
              <a:pathLst>
                <a:path w="1335" h="1732">
                  <a:moveTo>
                    <a:pt x="1335" y="1178"/>
                  </a:moveTo>
                  <a:cubicBezTo>
                    <a:pt x="1335" y="938"/>
                    <a:pt x="1169" y="833"/>
                    <a:pt x="1079" y="793"/>
                  </a:cubicBezTo>
                  <a:cubicBezTo>
                    <a:pt x="1198" y="729"/>
                    <a:pt x="1276" y="595"/>
                    <a:pt x="1276" y="451"/>
                  </a:cubicBezTo>
                  <a:cubicBezTo>
                    <a:pt x="1276" y="164"/>
                    <a:pt x="1080" y="0"/>
                    <a:pt x="7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32"/>
                    <a:pt x="0" y="1732"/>
                    <a:pt x="0" y="1732"/>
                  </a:cubicBezTo>
                  <a:cubicBezTo>
                    <a:pt x="731" y="1732"/>
                    <a:pt x="731" y="1732"/>
                    <a:pt x="731" y="1732"/>
                  </a:cubicBezTo>
                  <a:cubicBezTo>
                    <a:pt x="1109" y="1732"/>
                    <a:pt x="1335" y="1525"/>
                    <a:pt x="1335" y="1178"/>
                  </a:cubicBezTo>
                  <a:close/>
                  <a:moveTo>
                    <a:pt x="732" y="1439"/>
                  </a:moveTo>
                  <a:cubicBezTo>
                    <a:pt x="322" y="1439"/>
                    <a:pt x="322" y="1439"/>
                    <a:pt x="322" y="1439"/>
                  </a:cubicBezTo>
                  <a:cubicBezTo>
                    <a:pt x="322" y="946"/>
                    <a:pt x="322" y="946"/>
                    <a:pt x="322" y="946"/>
                  </a:cubicBezTo>
                  <a:cubicBezTo>
                    <a:pt x="732" y="946"/>
                    <a:pt x="732" y="946"/>
                    <a:pt x="732" y="946"/>
                  </a:cubicBezTo>
                  <a:cubicBezTo>
                    <a:pt x="907" y="946"/>
                    <a:pt x="995" y="1028"/>
                    <a:pt x="995" y="1191"/>
                  </a:cubicBezTo>
                  <a:cubicBezTo>
                    <a:pt x="995" y="1349"/>
                    <a:pt x="899" y="1439"/>
                    <a:pt x="732" y="1439"/>
                  </a:cubicBezTo>
                  <a:close/>
                  <a:moveTo>
                    <a:pt x="729" y="664"/>
                  </a:moveTo>
                  <a:cubicBezTo>
                    <a:pt x="322" y="664"/>
                    <a:pt x="322" y="664"/>
                    <a:pt x="322" y="664"/>
                  </a:cubicBezTo>
                  <a:cubicBezTo>
                    <a:pt x="322" y="294"/>
                    <a:pt x="322" y="294"/>
                    <a:pt x="322" y="294"/>
                  </a:cubicBezTo>
                  <a:cubicBezTo>
                    <a:pt x="712" y="294"/>
                    <a:pt x="712" y="294"/>
                    <a:pt x="712" y="294"/>
                  </a:cubicBezTo>
                  <a:cubicBezTo>
                    <a:pt x="866" y="294"/>
                    <a:pt x="941" y="355"/>
                    <a:pt x="941" y="480"/>
                  </a:cubicBezTo>
                  <a:cubicBezTo>
                    <a:pt x="941" y="564"/>
                    <a:pt x="904" y="664"/>
                    <a:pt x="729" y="66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black">
            <a:xfrm>
              <a:off x="2368550" y="6264275"/>
              <a:ext cx="61912" cy="73025"/>
            </a:xfrm>
            <a:custGeom>
              <a:avLst/>
              <a:gdLst/>
              <a:ahLst/>
              <a:cxnLst>
                <a:cxn ang="0">
                  <a:pos x="478" y="1292"/>
                </a:cxn>
                <a:cxn ang="0">
                  <a:pos x="780" y="1164"/>
                </a:cxn>
                <a:cxn ang="0">
                  <a:pos x="780" y="1265"/>
                </a:cxn>
                <a:cxn ang="0">
                  <a:pos x="1093" y="1265"/>
                </a:cxn>
                <a:cxn ang="0">
                  <a:pos x="1093" y="0"/>
                </a:cxn>
                <a:cxn ang="0">
                  <a:pos x="780" y="0"/>
                </a:cxn>
                <a:cxn ang="0">
                  <a:pos x="780" y="699"/>
                </a:cxn>
                <a:cxn ang="0">
                  <a:pos x="545" y="1006"/>
                </a:cxn>
                <a:cxn ang="0">
                  <a:pos x="313" y="697"/>
                </a:cxn>
                <a:cxn ang="0">
                  <a:pos x="313" y="0"/>
                </a:cxn>
                <a:cxn ang="0">
                  <a:pos x="0" y="0"/>
                </a:cxn>
                <a:cxn ang="0">
                  <a:pos x="0" y="715"/>
                </a:cxn>
                <a:cxn ang="0">
                  <a:pos x="478" y="1292"/>
                </a:cxn>
              </a:cxnLst>
              <a:rect l="0" t="0" r="r" b="b"/>
              <a:pathLst>
                <a:path w="1093" h="1292">
                  <a:moveTo>
                    <a:pt x="478" y="1292"/>
                  </a:moveTo>
                  <a:cubicBezTo>
                    <a:pt x="602" y="1292"/>
                    <a:pt x="703" y="1249"/>
                    <a:pt x="780" y="1164"/>
                  </a:cubicBezTo>
                  <a:cubicBezTo>
                    <a:pt x="780" y="1265"/>
                    <a:pt x="780" y="1265"/>
                    <a:pt x="780" y="1265"/>
                  </a:cubicBezTo>
                  <a:cubicBezTo>
                    <a:pt x="1093" y="1265"/>
                    <a:pt x="1093" y="1265"/>
                    <a:pt x="1093" y="1265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80" y="699"/>
                    <a:pt x="780" y="699"/>
                    <a:pt x="780" y="699"/>
                  </a:cubicBezTo>
                  <a:cubicBezTo>
                    <a:pt x="780" y="902"/>
                    <a:pt x="701" y="1006"/>
                    <a:pt x="545" y="1006"/>
                  </a:cubicBezTo>
                  <a:cubicBezTo>
                    <a:pt x="386" y="1006"/>
                    <a:pt x="313" y="908"/>
                    <a:pt x="313" y="697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930"/>
                    <a:pt x="62" y="1292"/>
                    <a:pt x="478" y="129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black">
            <a:xfrm>
              <a:off x="2617788" y="6262688"/>
              <a:ext cx="61912" cy="73025"/>
            </a:xfrm>
            <a:custGeom>
              <a:avLst/>
              <a:gdLst/>
              <a:ahLst/>
              <a:cxnLst>
                <a:cxn ang="0">
                  <a:pos x="312" y="594"/>
                </a:cxn>
                <a:cxn ang="0">
                  <a:pos x="552" y="287"/>
                </a:cxn>
                <a:cxn ang="0">
                  <a:pos x="780" y="596"/>
                </a:cxn>
                <a:cxn ang="0">
                  <a:pos x="780" y="1293"/>
                </a:cxn>
                <a:cxn ang="0">
                  <a:pos x="1093" y="1293"/>
                </a:cxn>
                <a:cxn ang="0">
                  <a:pos x="1093" y="578"/>
                </a:cxn>
                <a:cxn ang="0">
                  <a:pos x="629" y="0"/>
                </a:cxn>
                <a:cxn ang="0">
                  <a:pos x="312" y="134"/>
                </a:cxn>
                <a:cxn ang="0">
                  <a:pos x="312" y="28"/>
                </a:cxn>
                <a:cxn ang="0">
                  <a:pos x="0" y="28"/>
                </a:cxn>
                <a:cxn ang="0">
                  <a:pos x="0" y="1293"/>
                </a:cxn>
                <a:cxn ang="0">
                  <a:pos x="312" y="1293"/>
                </a:cxn>
                <a:cxn ang="0">
                  <a:pos x="312" y="594"/>
                </a:cxn>
              </a:cxnLst>
              <a:rect l="0" t="0" r="r" b="b"/>
              <a:pathLst>
                <a:path w="1093" h="1293">
                  <a:moveTo>
                    <a:pt x="312" y="594"/>
                  </a:moveTo>
                  <a:cubicBezTo>
                    <a:pt x="312" y="393"/>
                    <a:pt x="395" y="287"/>
                    <a:pt x="552" y="287"/>
                  </a:cubicBezTo>
                  <a:cubicBezTo>
                    <a:pt x="708" y="287"/>
                    <a:pt x="780" y="385"/>
                    <a:pt x="780" y="596"/>
                  </a:cubicBezTo>
                  <a:cubicBezTo>
                    <a:pt x="780" y="1293"/>
                    <a:pt x="780" y="1293"/>
                    <a:pt x="780" y="1293"/>
                  </a:cubicBezTo>
                  <a:cubicBezTo>
                    <a:pt x="1093" y="1293"/>
                    <a:pt x="1093" y="1293"/>
                    <a:pt x="1093" y="1293"/>
                  </a:cubicBezTo>
                  <a:cubicBezTo>
                    <a:pt x="1093" y="578"/>
                    <a:pt x="1093" y="578"/>
                    <a:pt x="1093" y="578"/>
                  </a:cubicBezTo>
                  <a:cubicBezTo>
                    <a:pt x="1093" y="200"/>
                    <a:pt x="932" y="0"/>
                    <a:pt x="629" y="0"/>
                  </a:cubicBezTo>
                  <a:cubicBezTo>
                    <a:pt x="500" y="0"/>
                    <a:pt x="389" y="48"/>
                    <a:pt x="312" y="134"/>
                  </a:cubicBezTo>
                  <a:cubicBezTo>
                    <a:pt x="312" y="28"/>
                    <a:pt x="312" y="28"/>
                    <a:pt x="3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93"/>
                    <a:pt x="0" y="1293"/>
                    <a:pt x="0" y="1293"/>
                  </a:cubicBezTo>
                  <a:cubicBezTo>
                    <a:pt x="312" y="1293"/>
                    <a:pt x="312" y="1293"/>
                    <a:pt x="312" y="1293"/>
                  </a:cubicBezTo>
                  <a:lnTo>
                    <a:pt x="312" y="5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black">
            <a:xfrm>
              <a:off x="2446338" y="6264275"/>
              <a:ext cx="17462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black">
            <a:xfrm>
              <a:off x="2478088" y="6235700"/>
              <a:ext cx="17462" cy="10001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1" y="63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0" y="63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1" y="63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8" name="Freeform 46"/>
            <p:cNvSpPr>
              <a:spLocks noEditPoints="1"/>
            </p:cNvSpPr>
            <p:nvPr userDrawn="1"/>
          </p:nvSpPr>
          <p:spPr bwMode="black">
            <a:xfrm>
              <a:off x="2508250" y="6235700"/>
              <a:ext cx="61912" cy="101600"/>
            </a:xfrm>
            <a:custGeom>
              <a:avLst/>
              <a:gdLst/>
              <a:ahLst/>
              <a:cxnLst>
                <a:cxn ang="0">
                  <a:pos x="777" y="615"/>
                </a:cxn>
                <a:cxn ang="0">
                  <a:pos x="496" y="499"/>
                </a:cxn>
                <a:cxn ang="0">
                  <a:pos x="0" y="1146"/>
                </a:cxn>
                <a:cxn ang="0">
                  <a:pos x="490" y="1818"/>
                </a:cxn>
                <a:cxn ang="0">
                  <a:pos x="777" y="1694"/>
                </a:cxn>
                <a:cxn ang="0">
                  <a:pos x="777" y="1791"/>
                </a:cxn>
                <a:cxn ang="0">
                  <a:pos x="1089" y="1791"/>
                </a:cxn>
                <a:cxn ang="0">
                  <a:pos x="1089" y="0"/>
                </a:cxn>
                <a:cxn ang="0">
                  <a:pos x="777" y="156"/>
                </a:cxn>
                <a:cxn ang="0">
                  <a:pos x="777" y="615"/>
                </a:cxn>
                <a:cxn ang="0">
                  <a:pos x="557" y="1530"/>
                </a:cxn>
                <a:cxn ang="0">
                  <a:pos x="319" y="1138"/>
                </a:cxn>
                <a:cxn ang="0">
                  <a:pos x="553" y="785"/>
                </a:cxn>
                <a:cxn ang="0">
                  <a:pos x="777" y="908"/>
                </a:cxn>
                <a:cxn ang="0">
                  <a:pos x="777" y="1405"/>
                </a:cxn>
                <a:cxn ang="0">
                  <a:pos x="557" y="1530"/>
                </a:cxn>
              </a:cxnLst>
              <a:rect l="0" t="0" r="r" b="b"/>
              <a:pathLst>
                <a:path w="1089" h="1818">
                  <a:moveTo>
                    <a:pt x="777" y="615"/>
                  </a:moveTo>
                  <a:cubicBezTo>
                    <a:pt x="700" y="536"/>
                    <a:pt x="602" y="499"/>
                    <a:pt x="496" y="499"/>
                  </a:cubicBezTo>
                  <a:cubicBezTo>
                    <a:pt x="190" y="499"/>
                    <a:pt x="0" y="747"/>
                    <a:pt x="0" y="1146"/>
                  </a:cubicBezTo>
                  <a:cubicBezTo>
                    <a:pt x="0" y="1567"/>
                    <a:pt x="183" y="1818"/>
                    <a:pt x="490" y="1818"/>
                  </a:cubicBezTo>
                  <a:cubicBezTo>
                    <a:pt x="595" y="1818"/>
                    <a:pt x="693" y="1779"/>
                    <a:pt x="777" y="1694"/>
                  </a:cubicBezTo>
                  <a:cubicBezTo>
                    <a:pt x="777" y="1791"/>
                    <a:pt x="777" y="1791"/>
                    <a:pt x="777" y="1791"/>
                  </a:cubicBezTo>
                  <a:cubicBezTo>
                    <a:pt x="1089" y="1791"/>
                    <a:pt x="1089" y="1791"/>
                    <a:pt x="1089" y="1791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777" y="156"/>
                    <a:pt x="777" y="156"/>
                    <a:pt x="777" y="156"/>
                  </a:cubicBezTo>
                  <a:lnTo>
                    <a:pt x="777" y="615"/>
                  </a:lnTo>
                  <a:close/>
                  <a:moveTo>
                    <a:pt x="557" y="1530"/>
                  </a:moveTo>
                  <a:cubicBezTo>
                    <a:pt x="448" y="1530"/>
                    <a:pt x="319" y="1462"/>
                    <a:pt x="319" y="1138"/>
                  </a:cubicBezTo>
                  <a:cubicBezTo>
                    <a:pt x="319" y="846"/>
                    <a:pt x="446" y="785"/>
                    <a:pt x="553" y="785"/>
                  </a:cubicBezTo>
                  <a:cubicBezTo>
                    <a:pt x="670" y="785"/>
                    <a:pt x="740" y="855"/>
                    <a:pt x="777" y="908"/>
                  </a:cubicBezTo>
                  <a:cubicBezTo>
                    <a:pt x="777" y="1405"/>
                    <a:pt x="777" y="1405"/>
                    <a:pt x="777" y="1405"/>
                  </a:cubicBezTo>
                  <a:cubicBezTo>
                    <a:pt x="730" y="1466"/>
                    <a:pt x="673" y="1530"/>
                    <a:pt x="557" y="15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9" name="Freeform 47"/>
            <p:cNvSpPr>
              <a:spLocks noEditPoints="1"/>
            </p:cNvSpPr>
            <p:nvPr userDrawn="1"/>
          </p:nvSpPr>
          <p:spPr bwMode="black">
            <a:xfrm>
              <a:off x="2900363" y="6237288"/>
              <a:ext cx="60325" cy="100013"/>
            </a:xfrm>
            <a:custGeom>
              <a:avLst/>
              <a:gdLst/>
              <a:ahLst/>
              <a:cxnLst>
                <a:cxn ang="0">
                  <a:pos x="593" y="467"/>
                </a:cxn>
                <a:cxn ang="0">
                  <a:pos x="313" y="584"/>
                </a:cxn>
                <a:cxn ang="0">
                  <a:pos x="313" y="0"/>
                </a:cxn>
                <a:cxn ang="0">
                  <a:pos x="0" y="156"/>
                </a:cxn>
                <a:cxn ang="0">
                  <a:pos x="0" y="1759"/>
                </a:cxn>
                <a:cxn ang="0">
                  <a:pos x="313" y="1759"/>
                </a:cxn>
                <a:cxn ang="0">
                  <a:pos x="313" y="1664"/>
                </a:cxn>
                <a:cxn ang="0">
                  <a:pos x="600" y="1786"/>
                </a:cxn>
                <a:cxn ang="0">
                  <a:pos x="1090" y="1114"/>
                </a:cxn>
                <a:cxn ang="0">
                  <a:pos x="593" y="467"/>
                </a:cxn>
                <a:cxn ang="0">
                  <a:pos x="535" y="753"/>
                </a:cxn>
                <a:cxn ang="0">
                  <a:pos x="771" y="1106"/>
                </a:cxn>
                <a:cxn ang="0">
                  <a:pos x="541" y="1498"/>
                </a:cxn>
                <a:cxn ang="0">
                  <a:pos x="313" y="1379"/>
                </a:cxn>
                <a:cxn ang="0">
                  <a:pos x="313" y="881"/>
                </a:cxn>
                <a:cxn ang="0">
                  <a:pos x="535" y="753"/>
                </a:cxn>
              </a:cxnLst>
              <a:rect l="0" t="0" r="r" b="b"/>
              <a:pathLst>
                <a:path w="1090" h="1786">
                  <a:moveTo>
                    <a:pt x="593" y="467"/>
                  </a:moveTo>
                  <a:cubicBezTo>
                    <a:pt x="496" y="467"/>
                    <a:pt x="392" y="510"/>
                    <a:pt x="313" y="584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759"/>
                    <a:pt x="0" y="1759"/>
                    <a:pt x="0" y="1759"/>
                  </a:cubicBezTo>
                  <a:cubicBezTo>
                    <a:pt x="313" y="1759"/>
                    <a:pt x="313" y="1759"/>
                    <a:pt x="313" y="1759"/>
                  </a:cubicBezTo>
                  <a:cubicBezTo>
                    <a:pt x="313" y="1664"/>
                    <a:pt x="313" y="1664"/>
                    <a:pt x="313" y="1664"/>
                  </a:cubicBezTo>
                  <a:cubicBezTo>
                    <a:pt x="390" y="1744"/>
                    <a:pt x="489" y="1786"/>
                    <a:pt x="600" y="1786"/>
                  </a:cubicBezTo>
                  <a:cubicBezTo>
                    <a:pt x="911" y="1786"/>
                    <a:pt x="1090" y="1541"/>
                    <a:pt x="1090" y="1114"/>
                  </a:cubicBezTo>
                  <a:cubicBezTo>
                    <a:pt x="1090" y="715"/>
                    <a:pt x="900" y="467"/>
                    <a:pt x="593" y="467"/>
                  </a:cubicBezTo>
                  <a:close/>
                  <a:moveTo>
                    <a:pt x="535" y="753"/>
                  </a:moveTo>
                  <a:cubicBezTo>
                    <a:pt x="649" y="753"/>
                    <a:pt x="771" y="846"/>
                    <a:pt x="771" y="1106"/>
                  </a:cubicBezTo>
                  <a:cubicBezTo>
                    <a:pt x="771" y="1370"/>
                    <a:pt x="696" y="1498"/>
                    <a:pt x="541" y="1498"/>
                  </a:cubicBezTo>
                  <a:cubicBezTo>
                    <a:pt x="424" y="1498"/>
                    <a:pt x="346" y="1420"/>
                    <a:pt x="313" y="1379"/>
                  </a:cubicBezTo>
                  <a:cubicBezTo>
                    <a:pt x="313" y="881"/>
                    <a:pt x="313" y="881"/>
                    <a:pt x="313" y="881"/>
                  </a:cubicBezTo>
                  <a:cubicBezTo>
                    <a:pt x="364" y="802"/>
                    <a:pt x="443" y="753"/>
                    <a:pt x="535" y="7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0" name="Freeform 48"/>
            <p:cNvSpPr>
              <a:spLocks noEditPoints="1"/>
            </p:cNvSpPr>
            <p:nvPr userDrawn="1"/>
          </p:nvSpPr>
          <p:spPr bwMode="black">
            <a:xfrm>
              <a:off x="2690813" y="6262688"/>
              <a:ext cx="61912" cy="101600"/>
            </a:xfrm>
            <a:custGeom>
              <a:avLst/>
              <a:gdLst/>
              <a:ahLst/>
              <a:cxnLst>
                <a:cxn ang="0">
                  <a:pos x="778" y="116"/>
                </a:cxn>
                <a:cxn ang="0">
                  <a:pos x="497" y="0"/>
                </a:cxn>
                <a:cxn ang="0">
                  <a:pos x="0" y="647"/>
                </a:cxn>
                <a:cxn ang="0">
                  <a:pos x="490" y="1319"/>
                </a:cxn>
                <a:cxn ang="0">
                  <a:pos x="778" y="1197"/>
                </a:cxn>
                <a:cxn ang="0">
                  <a:pos x="778" y="1227"/>
                </a:cxn>
                <a:cxn ang="0">
                  <a:pos x="373" y="1562"/>
                </a:cxn>
                <a:cxn ang="0">
                  <a:pos x="359" y="1562"/>
                </a:cxn>
                <a:cxn ang="0">
                  <a:pos x="470" y="1808"/>
                </a:cxn>
                <a:cxn ang="0">
                  <a:pos x="476" y="1808"/>
                </a:cxn>
                <a:cxn ang="0">
                  <a:pos x="1090" y="1175"/>
                </a:cxn>
                <a:cxn ang="0">
                  <a:pos x="1090" y="27"/>
                </a:cxn>
                <a:cxn ang="0">
                  <a:pos x="778" y="27"/>
                </a:cxn>
                <a:cxn ang="0">
                  <a:pos x="778" y="116"/>
                </a:cxn>
                <a:cxn ang="0">
                  <a:pos x="778" y="410"/>
                </a:cxn>
                <a:cxn ang="0">
                  <a:pos x="778" y="907"/>
                </a:cxn>
                <a:cxn ang="0">
                  <a:pos x="556" y="1032"/>
                </a:cxn>
                <a:cxn ang="0">
                  <a:pos x="319" y="640"/>
                </a:cxn>
                <a:cxn ang="0">
                  <a:pos x="554" y="286"/>
                </a:cxn>
                <a:cxn ang="0">
                  <a:pos x="778" y="410"/>
                </a:cxn>
              </a:cxnLst>
              <a:rect l="0" t="0" r="r" b="b"/>
              <a:pathLst>
                <a:path w="1090" h="1808">
                  <a:moveTo>
                    <a:pt x="778" y="116"/>
                  </a:moveTo>
                  <a:cubicBezTo>
                    <a:pt x="702" y="41"/>
                    <a:pt x="603" y="0"/>
                    <a:pt x="497" y="0"/>
                  </a:cubicBezTo>
                  <a:cubicBezTo>
                    <a:pt x="191" y="0"/>
                    <a:pt x="0" y="248"/>
                    <a:pt x="0" y="647"/>
                  </a:cubicBezTo>
                  <a:cubicBezTo>
                    <a:pt x="0" y="1068"/>
                    <a:pt x="184" y="1319"/>
                    <a:pt x="490" y="1319"/>
                  </a:cubicBezTo>
                  <a:cubicBezTo>
                    <a:pt x="601" y="1319"/>
                    <a:pt x="697" y="1278"/>
                    <a:pt x="778" y="1197"/>
                  </a:cubicBezTo>
                  <a:cubicBezTo>
                    <a:pt x="778" y="1227"/>
                    <a:pt x="778" y="1227"/>
                    <a:pt x="778" y="1227"/>
                  </a:cubicBezTo>
                  <a:cubicBezTo>
                    <a:pt x="778" y="1365"/>
                    <a:pt x="777" y="1555"/>
                    <a:pt x="373" y="1562"/>
                  </a:cubicBezTo>
                  <a:cubicBezTo>
                    <a:pt x="359" y="1562"/>
                    <a:pt x="359" y="1562"/>
                    <a:pt x="359" y="1562"/>
                  </a:cubicBezTo>
                  <a:cubicBezTo>
                    <a:pt x="470" y="1808"/>
                    <a:pt x="470" y="1808"/>
                    <a:pt x="470" y="1808"/>
                  </a:cubicBezTo>
                  <a:cubicBezTo>
                    <a:pt x="476" y="1808"/>
                    <a:pt x="476" y="1808"/>
                    <a:pt x="476" y="1808"/>
                  </a:cubicBezTo>
                  <a:cubicBezTo>
                    <a:pt x="889" y="1801"/>
                    <a:pt x="1090" y="1594"/>
                    <a:pt x="1090" y="1175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778" y="27"/>
                    <a:pt x="778" y="27"/>
                    <a:pt x="778" y="27"/>
                  </a:cubicBezTo>
                  <a:lnTo>
                    <a:pt x="778" y="116"/>
                  </a:lnTo>
                  <a:close/>
                  <a:moveTo>
                    <a:pt x="778" y="410"/>
                  </a:moveTo>
                  <a:cubicBezTo>
                    <a:pt x="778" y="907"/>
                    <a:pt x="778" y="907"/>
                    <a:pt x="778" y="907"/>
                  </a:cubicBezTo>
                  <a:cubicBezTo>
                    <a:pt x="728" y="972"/>
                    <a:pt x="668" y="1032"/>
                    <a:pt x="556" y="1032"/>
                  </a:cubicBezTo>
                  <a:cubicBezTo>
                    <a:pt x="448" y="1032"/>
                    <a:pt x="319" y="963"/>
                    <a:pt x="319" y="640"/>
                  </a:cubicBezTo>
                  <a:cubicBezTo>
                    <a:pt x="319" y="348"/>
                    <a:pt x="447" y="286"/>
                    <a:pt x="554" y="286"/>
                  </a:cubicBezTo>
                  <a:cubicBezTo>
                    <a:pt x="671" y="286"/>
                    <a:pt x="741" y="356"/>
                    <a:pt x="778" y="4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1" name="Freeform 49"/>
            <p:cNvSpPr>
              <a:spLocks noEditPoints="1"/>
            </p:cNvSpPr>
            <p:nvPr userDrawn="1"/>
          </p:nvSpPr>
          <p:spPr bwMode="black">
            <a:xfrm>
              <a:off x="2794000" y="6262688"/>
              <a:ext cx="60325" cy="74613"/>
            </a:xfrm>
            <a:custGeom>
              <a:avLst/>
              <a:gdLst/>
              <a:ahLst/>
              <a:cxnLst>
                <a:cxn ang="0">
                  <a:pos x="224" y="337"/>
                </a:cxn>
                <a:cxn ang="0">
                  <a:pos x="547" y="250"/>
                </a:cxn>
                <a:cxn ang="0">
                  <a:pos x="773" y="432"/>
                </a:cxn>
                <a:cxn ang="0">
                  <a:pos x="773" y="517"/>
                </a:cxn>
                <a:cxn ang="0">
                  <a:pos x="504" y="458"/>
                </a:cxn>
                <a:cxn ang="0">
                  <a:pos x="0" y="872"/>
                </a:cxn>
                <a:cxn ang="0">
                  <a:pos x="469" y="1319"/>
                </a:cxn>
                <a:cxn ang="0">
                  <a:pos x="773" y="1188"/>
                </a:cxn>
                <a:cxn ang="0">
                  <a:pos x="773" y="1292"/>
                </a:cxn>
                <a:cxn ang="0">
                  <a:pos x="1086" y="1292"/>
                </a:cxn>
                <a:cxn ang="0">
                  <a:pos x="1086" y="439"/>
                </a:cxn>
                <a:cxn ang="0">
                  <a:pos x="575" y="0"/>
                </a:cxn>
                <a:cxn ang="0">
                  <a:pos x="102" y="122"/>
                </a:cxn>
                <a:cxn ang="0">
                  <a:pos x="224" y="337"/>
                </a:cxn>
                <a:cxn ang="0">
                  <a:pos x="313" y="872"/>
                </a:cxn>
                <a:cxn ang="0">
                  <a:pos x="528" y="692"/>
                </a:cxn>
                <a:cxn ang="0">
                  <a:pos x="773" y="755"/>
                </a:cxn>
                <a:cxn ang="0">
                  <a:pos x="773" y="928"/>
                </a:cxn>
                <a:cxn ang="0">
                  <a:pos x="528" y="1061"/>
                </a:cxn>
                <a:cxn ang="0">
                  <a:pos x="313" y="872"/>
                </a:cxn>
              </a:cxnLst>
              <a:rect l="0" t="0" r="r" b="b"/>
              <a:pathLst>
                <a:path w="1086" h="1319">
                  <a:moveTo>
                    <a:pt x="224" y="337"/>
                  </a:moveTo>
                  <a:cubicBezTo>
                    <a:pt x="323" y="281"/>
                    <a:pt x="417" y="250"/>
                    <a:pt x="547" y="250"/>
                  </a:cubicBezTo>
                  <a:cubicBezTo>
                    <a:pt x="695" y="250"/>
                    <a:pt x="773" y="313"/>
                    <a:pt x="773" y="432"/>
                  </a:cubicBezTo>
                  <a:cubicBezTo>
                    <a:pt x="773" y="517"/>
                    <a:pt x="773" y="517"/>
                    <a:pt x="773" y="517"/>
                  </a:cubicBezTo>
                  <a:cubicBezTo>
                    <a:pt x="701" y="481"/>
                    <a:pt x="597" y="458"/>
                    <a:pt x="504" y="458"/>
                  </a:cubicBezTo>
                  <a:cubicBezTo>
                    <a:pt x="272" y="458"/>
                    <a:pt x="0" y="566"/>
                    <a:pt x="0" y="872"/>
                  </a:cubicBezTo>
                  <a:cubicBezTo>
                    <a:pt x="0" y="1202"/>
                    <a:pt x="253" y="1319"/>
                    <a:pt x="469" y="1319"/>
                  </a:cubicBezTo>
                  <a:cubicBezTo>
                    <a:pt x="558" y="1319"/>
                    <a:pt x="688" y="1284"/>
                    <a:pt x="773" y="1188"/>
                  </a:cubicBezTo>
                  <a:cubicBezTo>
                    <a:pt x="773" y="1292"/>
                    <a:pt x="773" y="1292"/>
                    <a:pt x="773" y="1292"/>
                  </a:cubicBezTo>
                  <a:cubicBezTo>
                    <a:pt x="1086" y="1292"/>
                    <a:pt x="1086" y="1292"/>
                    <a:pt x="1086" y="1292"/>
                  </a:cubicBezTo>
                  <a:cubicBezTo>
                    <a:pt x="1086" y="439"/>
                    <a:pt x="1086" y="439"/>
                    <a:pt x="1086" y="439"/>
                  </a:cubicBezTo>
                  <a:cubicBezTo>
                    <a:pt x="1086" y="164"/>
                    <a:pt x="895" y="0"/>
                    <a:pt x="575" y="0"/>
                  </a:cubicBezTo>
                  <a:cubicBezTo>
                    <a:pt x="402" y="0"/>
                    <a:pt x="248" y="39"/>
                    <a:pt x="102" y="122"/>
                  </a:cubicBezTo>
                  <a:lnTo>
                    <a:pt x="224" y="337"/>
                  </a:lnTo>
                  <a:close/>
                  <a:moveTo>
                    <a:pt x="313" y="872"/>
                  </a:moveTo>
                  <a:cubicBezTo>
                    <a:pt x="313" y="760"/>
                    <a:pt x="393" y="692"/>
                    <a:pt x="528" y="692"/>
                  </a:cubicBezTo>
                  <a:cubicBezTo>
                    <a:pt x="621" y="692"/>
                    <a:pt x="701" y="711"/>
                    <a:pt x="773" y="755"/>
                  </a:cubicBezTo>
                  <a:cubicBezTo>
                    <a:pt x="773" y="928"/>
                    <a:pt x="773" y="928"/>
                    <a:pt x="773" y="928"/>
                  </a:cubicBezTo>
                  <a:cubicBezTo>
                    <a:pt x="734" y="994"/>
                    <a:pt x="643" y="1061"/>
                    <a:pt x="528" y="1061"/>
                  </a:cubicBezTo>
                  <a:cubicBezTo>
                    <a:pt x="395" y="1061"/>
                    <a:pt x="313" y="989"/>
                    <a:pt x="313" y="87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2" name="Freeform 50"/>
            <p:cNvSpPr>
              <a:spLocks noEditPoints="1"/>
            </p:cNvSpPr>
            <p:nvPr userDrawn="1"/>
          </p:nvSpPr>
          <p:spPr bwMode="black">
            <a:xfrm>
              <a:off x="2970213" y="6262688"/>
              <a:ext cx="60325" cy="74613"/>
            </a:xfrm>
            <a:custGeom>
              <a:avLst/>
              <a:gdLst/>
              <a:ahLst/>
              <a:cxnLst>
                <a:cxn ang="0">
                  <a:pos x="849" y="924"/>
                </a:cxn>
                <a:cxn ang="0">
                  <a:pos x="599" y="1031"/>
                </a:cxn>
                <a:cxn ang="0">
                  <a:pos x="318" y="755"/>
                </a:cxn>
                <a:cxn ang="0">
                  <a:pos x="1094" y="755"/>
                </a:cxn>
                <a:cxn ang="0">
                  <a:pos x="1098" y="661"/>
                </a:cxn>
                <a:cxn ang="0">
                  <a:pos x="567" y="0"/>
                </a:cxn>
                <a:cxn ang="0">
                  <a:pos x="0" y="661"/>
                </a:cxn>
                <a:cxn ang="0">
                  <a:pos x="599" y="1319"/>
                </a:cxn>
                <a:cxn ang="0">
                  <a:pos x="1046" y="1120"/>
                </a:cxn>
                <a:cxn ang="0">
                  <a:pos x="849" y="924"/>
                </a:cxn>
                <a:cxn ang="0">
                  <a:pos x="323" y="527"/>
                </a:cxn>
                <a:cxn ang="0">
                  <a:pos x="558" y="265"/>
                </a:cxn>
                <a:cxn ang="0">
                  <a:pos x="796" y="527"/>
                </a:cxn>
                <a:cxn ang="0">
                  <a:pos x="323" y="527"/>
                </a:cxn>
              </a:cxnLst>
              <a:rect l="0" t="0" r="r" b="b"/>
              <a:pathLst>
                <a:path w="1098" h="1319">
                  <a:moveTo>
                    <a:pt x="849" y="924"/>
                  </a:moveTo>
                  <a:cubicBezTo>
                    <a:pt x="792" y="976"/>
                    <a:pt x="714" y="1031"/>
                    <a:pt x="599" y="1031"/>
                  </a:cubicBezTo>
                  <a:cubicBezTo>
                    <a:pt x="537" y="1031"/>
                    <a:pt x="334" y="1011"/>
                    <a:pt x="318" y="755"/>
                  </a:cubicBezTo>
                  <a:cubicBezTo>
                    <a:pt x="1094" y="755"/>
                    <a:pt x="1094" y="755"/>
                    <a:pt x="1094" y="755"/>
                  </a:cubicBezTo>
                  <a:cubicBezTo>
                    <a:pt x="1096" y="729"/>
                    <a:pt x="1098" y="692"/>
                    <a:pt x="1098" y="661"/>
                  </a:cubicBezTo>
                  <a:cubicBezTo>
                    <a:pt x="1098" y="259"/>
                    <a:pt x="889" y="0"/>
                    <a:pt x="567" y="0"/>
                  </a:cubicBezTo>
                  <a:cubicBezTo>
                    <a:pt x="238" y="0"/>
                    <a:pt x="0" y="278"/>
                    <a:pt x="0" y="661"/>
                  </a:cubicBezTo>
                  <a:cubicBezTo>
                    <a:pt x="0" y="1061"/>
                    <a:pt x="235" y="1319"/>
                    <a:pt x="599" y="1319"/>
                  </a:cubicBezTo>
                  <a:cubicBezTo>
                    <a:pt x="766" y="1319"/>
                    <a:pt x="927" y="1254"/>
                    <a:pt x="1046" y="1120"/>
                  </a:cubicBezTo>
                  <a:lnTo>
                    <a:pt x="849" y="924"/>
                  </a:lnTo>
                  <a:close/>
                  <a:moveTo>
                    <a:pt x="323" y="527"/>
                  </a:moveTo>
                  <a:cubicBezTo>
                    <a:pt x="330" y="372"/>
                    <a:pt x="426" y="265"/>
                    <a:pt x="558" y="265"/>
                  </a:cubicBezTo>
                  <a:cubicBezTo>
                    <a:pt x="723" y="265"/>
                    <a:pt x="789" y="398"/>
                    <a:pt x="796" y="527"/>
                  </a:cubicBezTo>
                  <a:lnTo>
                    <a:pt x="323" y="5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3" name="Freeform 51"/>
            <p:cNvSpPr>
              <a:spLocks noEditPoints="1"/>
            </p:cNvSpPr>
            <p:nvPr userDrawn="1"/>
          </p:nvSpPr>
          <p:spPr bwMode="black">
            <a:xfrm>
              <a:off x="3138488" y="6262688"/>
              <a:ext cx="61912" cy="74613"/>
            </a:xfrm>
            <a:custGeom>
              <a:avLst/>
              <a:gdLst/>
              <a:ahLst/>
              <a:cxnLst>
                <a:cxn ang="0">
                  <a:pos x="848" y="924"/>
                </a:cxn>
                <a:cxn ang="0">
                  <a:pos x="599" y="1031"/>
                </a:cxn>
                <a:cxn ang="0">
                  <a:pos x="318" y="755"/>
                </a:cxn>
                <a:cxn ang="0">
                  <a:pos x="1094" y="755"/>
                </a:cxn>
                <a:cxn ang="0">
                  <a:pos x="1098" y="661"/>
                </a:cxn>
                <a:cxn ang="0">
                  <a:pos x="567" y="0"/>
                </a:cxn>
                <a:cxn ang="0">
                  <a:pos x="0" y="661"/>
                </a:cxn>
                <a:cxn ang="0">
                  <a:pos x="599" y="1319"/>
                </a:cxn>
                <a:cxn ang="0">
                  <a:pos x="1046" y="1120"/>
                </a:cxn>
                <a:cxn ang="0">
                  <a:pos x="848" y="924"/>
                </a:cxn>
                <a:cxn ang="0">
                  <a:pos x="323" y="527"/>
                </a:cxn>
                <a:cxn ang="0">
                  <a:pos x="558" y="265"/>
                </a:cxn>
                <a:cxn ang="0">
                  <a:pos x="796" y="527"/>
                </a:cxn>
                <a:cxn ang="0">
                  <a:pos x="323" y="527"/>
                </a:cxn>
              </a:cxnLst>
              <a:rect l="0" t="0" r="r" b="b"/>
              <a:pathLst>
                <a:path w="1098" h="1319">
                  <a:moveTo>
                    <a:pt x="848" y="924"/>
                  </a:moveTo>
                  <a:cubicBezTo>
                    <a:pt x="792" y="976"/>
                    <a:pt x="714" y="1031"/>
                    <a:pt x="599" y="1031"/>
                  </a:cubicBezTo>
                  <a:cubicBezTo>
                    <a:pt x="537" y="1031"/>
                    <a:pt x="334" y="1011"/>
                    <a:pt x="318" y="755"/>
                  </a:cubicBezTo>
                  <a:cubicBezTo>
                    <a:pt x="1094" y="755"/>
                    <a:pt x="1094" y="755"/>
                    <a:pt x="1094" y="755"/>
                  </a:cubicBezTo>
                  <a:cubicBezTo>
                    <a:pt x="1096" y="729"/>
                    <a:pt x="1098" y="692"/>
                    <a:pt x="1098" y="661"/>
                  </a:cubicBezTo>
                  <a:cubicBezTo>
                    <a:pt x="1098" y="259"/>
                    <a:pt x="889" y="0"/>
                    <a:pt x="567" y="0"/>
                  </a:cubicBezTo>
                  <a:cubicBezTo>
                    <a:pt x="238" y="0"/>
                    <a:pt x="0" y="278"/>
                    <a:pt x="0" y="661"/>
                  </a:cubicBezTo>
                  <a:cubicBezTo>
                    <a:pt x="0" y="1061"/>
                    <a:pt x="235" y="1319"/>
                    <a:pt x="599" y="1319"/>
                  </a:cubicBezTo>
                  <a:cubicBezTo>
                    <a:pt x="766" y="1319"/>
                    <a:pt x="924" y="1254"/>
                    <a:pt x="1046" y="1120"/>
                  </a:cubicBezTo>
                  <a:lnTo>
                    <a:pt x="848" y="924"/>
                  </a:lnTo>
                  <a:close/>
                  <a:moveTo>
                    <a:pt x="323" y="527"/>
                  </a:moveTo>
                  <a:cubicBezTo>
                    <a:pt x="331" y="372"/>
                    <a:pt x="426" y="265"/>
                    <a:pt x="558" y="265"/>
                  </a:cubicBezTo>
                  <a:cubicBezTo>
                    <a:pt x="723" y="265"/>
                    <a:pt x="789" y="398"/>
                    <a:pt x="796" y="527"/>
                  </a:cubicBezTo>
                  <a:lnTo>
                    <a:pt x="323" y="5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black">
            <a:xfrm>
              <a:off x="3086100" y="6237288"/>
              <a:ext cx="46037" cy="100013"/>
            </a:xfrm>
            <a:custGeom>
              <a:avLst/>
              <a:gdLst/>
              <a:ahLst/>
              <a:cxnLst>
                <a:cxn ang="0">
                  <a:pos x="507" y="774"/>
                </a:cxn>
                <a:cxn ang="0">
                  <a:pos x="791" y="774"/>
                </a:cxn>
                <a:cxn ang="0">
                  <a:pos x="791" y="481"/>
                </a:cxn>
                <a:cxn ang="0">
                  <a:pos x="507" y="481"/>
                </a:cxn>
                <a:cxn ang="0">
                  <a:pos x="507" y="0"/>
                </a:cxn>
                <a:cxn ang="0">
                  <a:pos x="194" y="156"/>
                </a:cxn>
                <a:cxn ang="0">
                  <a:pos x="194" y="481"/>
                </a:cxn>
                <a:cxn ang="0">
                  <a:pos x="0" y="481"/>
                </a:cxn>
                <a:cxn ang="0">
                  <a:pos x="0" y="774"/>
                </a:cxn>
                <a:cxn ang="0">
                  <a:pos x="194" y="774"/>
                </a:cxn>
                <a:cxn ang="0">
                  <a:pos x="194" y="1385"/>
                </a:cxn>
                <a:cxn ang="0">
                  <a:pos x="532" y="1773"/>
                </a:cxn>
                <a:cxn ang="0">
                  <a:pos x="794" y="1715"/>
                </a:cxn>
                <a:cxn ang="0">
                  <a:pos x="831" y="1420"/>
                </a:cxn>
                <a:cxn ang="0">
                  <a:pos x="642" y="1477"/>
                </a:cxn>
                <a:cxn ang="0">
                  <a:pos x="507" y="1307"/>
                </a:cxn>
                <a:cxn ang="0">
                  <a:pos x="507" y="774"/>
                </a:cxn>
              </a:cxnLst>
              <a:rect l="0" t="0" r="r" b="b"/>
              <a:pathLst>
                <a:path w="831" h="1773">
                  <a:moveTo>
                    <a:pt x="507" y="774"/>
                  </a:moveTo>
                  <a:cubicBezTo>
                    <a:pt x="791" y="774"/>
                    <a:pt x="791" y="774"/>
                    <a:pt x="791" y="774"/>
                  </a:cubicBezTo>
                  <a:cubicBezTo>
                    <a:pt x="791" y="481"/>
                    <a:pt x="791" y="481"/>
                    <a:pt x="791" y="481"/>
                  </a:cubicBezTo>
                  <a:cubicBezTo>
                    <a:pt x="507" y="481"/>
                    <a:pt x="507" y="481"/>
                    <a:pt x="507" y="481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194" y="481"/>
                    <a:pt x="194" y="481"/>
                    <a:pt x="194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94" y="774"/>
                    <a:pt x="194" y="774"/>
                    <a:pt x="194" y="774"/>
                  </a:cubicBezTo>
                  <a:cubicBezTo>
                    <a:pt x="194" y="1385"/>
                    <a:pt x="194" y="1385"/>
                    <a:pt x="194" y="1385"/>
                  </a:cubicBezTo>
                  <a:cubicBezTo>
                    <a:pt x="194" y="1564"/>
                    <a:pt x="283" y="1773"/>
                    <a:pt x="532" y="1773"/>
                  </a:cubicBezTo>
                  <a:cubicBezTo>
                    <a:pt x="631" y="1773"/>
                    <a:pt x="722" y="1753"/>
                    <a:pt x="794" y="1715"/>
                  </a:cubicBezTo>
                  <a:cubicBezTo>
                    <a:pt x="831" y="1420"/>
                    <a:pt x="831" y="1420"/>
                    <a:pt x="831" y="1420"/>
                  </a:cubicBezTo>
                  <a:cubicBezTo>
                    <a:pt x="773" y="1451"/>
                    <a:pt x="708" y="1477"/>
                    <a:pt x="642" y="1477"/>
                  </a:cubicBezTo>
                  <a:cubicBezTo>
                    <a:pt x="549" y="1477"/>
                    <a:pt x="507" y="1419"/>
                    <a:pt x="507" y="1307"/>
                  </a:cubicBezTo>
                  <a:lnTo>
                    <a:pt x="507" y="7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black">
            <a:xfrm>
              <a:off x="3035300" y="6237288"/>
              <a:ext cx="47625" cy="100013"/>
            </a:xfrm>
            <a:custGeom>
              <a:avLst/>
              <a:gdLst/>
              <a:ahLst/>
              <a:cxnLst>
                <a:cxn ang="0">
                  <a:pos x="833" y="1420"/>
                </a:cxn>
                <a:cxn ang="0">
                  <a:pos x="643" y="1477"/>
                </a:cxn>
                <a:cxn ang="0">
                  <a:pos x="508" y="1307"/>
                </a:cxn>
                <a:cxn ang="0">
                  <a:pos x="508" y="774"/>
                </a:cxn>
                <a:cxn ang="0">
                  <a:pos x="775" y="774"/>
                </a:cxn>
                <a:cxn ang="0">
                  <a:pos x="775" y="481"/>
                </a:cxn>
                <a:cxn ang="0">
                  <a:pos x="508" y="481"/>
                </a:cxn>
                <a:cxn ang="0">
                  <a:pos x="508" y="0"/>
                </a:cxn>
                <a:cxn ang="0">
                  <a:pos x="196" y="156"/>
                </a:cxn>
                <a:cxn ang="0">
                  <a:pos x="196" y="481"/>
                </a:cxn>
                <a:cxn ang="0">
                  <a:pos x="0" y="481"/>
                </a:cxn>
                <a:cxn ang="0">
                  <a:pos x="0" y="774"/>
                </a:cxn>
                <a:cxn ang="0">
                  <a:pos x="196" y="774"/>
                </a:cxn>
                <a:cxn ang="0">
                  <a:pos x="196" y="1385"/>
                </a:cxn>
                <a:cxn ang="0">
                  <a:pos x="533" y="1773"/>
                </a:cxn>
                <a:cxn ang="0">
                  <a:pos x="796" y="1715"/>
                </a:cxn>
                <a:cxn ang="0">
                  <a:pos x="833" y="1420"/>
                </a:cxn>
              </a:cxnLst>
              <a:rect l="0" t="0" r="r" b="b"/>
              <a:pathLst>
                <a:path w="833" h="1773">
                  <a:moveTo>
                    <a:pt x="833" y="1420"/>
                  </a:moveTo>
                  <a:cubicBezTo>
                    <a:pt x="775" y="1451"/>
                    <a:pt x="709" y="1477"/>
                    <a:pt x="643" y="1477"/>
                  </a:cubicBezTo>
                  <a:cubicBezTo>
                    <a:pt x="551" y="1477"/>
                    <a:pt x="508" y="1419"/>
                    <a:pt x="508" y="1307"/>
                  </a:cubicBezTo>
                  <a:cubicBezTo>
                    <a:pt x="508" y="774"/>
                    <a:pt x="508" y="774"/>
                    <a:pt x="508" y="774"/>
                  </a:cubicBezTo>
                  <a:cubicBezTo>
                    <a:pt x="775" y="774"/>
                    <a:pt x="775" y="774"/>
                    <a:pt x="775" y="774"/>
                  </a:cubicBezTo>
                  <a:cubicBezTo>
                    <a:pt x="775" y="481"/>
                    <a:pt x="775" y="481"/>
                    <a:pt x="775" y="481"/>
                  </a:cubicBezTo>
                  <a:cubicBezTo>
                    <a:pt x="508" y="481"/>
                    <a:pt x="508" y="481"/>
                    <a:pt x="508" y="48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481"/>
                    <a:pt x="196" y="481"/>
                    <a:pt x="196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96" y="774"/>
                    <a:pt x="196" y="774"/>
                    <a:pt x="196" y="774"/>
                  </a:cubicBezTo>
                  <a:cubicBezTo>
                    <a:pt x="196" y="1385"/>
                    <a:pt x="196" y="1385"/>
                    <a:pt x="196" y="1385"/>
                  </a:cubicBezTo>
                  <a:cubicBezTo>
                    <a:pt x="196" y="1564"/>
                    <a:pt x="284" y="1773"/>
                    <a:pt x="533" y="1773"/>
                  </a:cubicBezTo>
                  <a:cubicBezTo>
                    <a:pt x="632" y="1773"/>
                    <a:pt x="723" y="1753"/>
                    <a:pt x="796" y="1715"/>
                  </a:cubicBezTo>
                  <a:lnTo>
                    <a:pt x="833" y="14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black">
            <a:xfrm>
              <a:off x="3211513" y="6262688"/>
              <a:ext cx="46037" cy="73025"/>
            </a:xfrm>
            <a:custGeom>
              <a:avLst/>
              <a:gdLst/>
              <a:ahLst/>
              <a:cxnLst>
                <a:cxn ang="0">
                  <a:pos x="827" y="76"/>
                </a:cxn>
                <a:cxn ang="0">
                  <a:pos x="592" y="0"/>
                </a:cxn>
                <a:cxn ang="0">
                  <a:pos x="312" y="136"/>
                </a:cxn>
                <a:cxn ang="0">
                  <a:pos x="312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2" y="1292"/>
                </a:cxn>
                <a:cxn ang="0">
                  <a:pos x="312" y="606"/>
                </a:cxn>
                <a:cxn ang="0">
                  <a:pos x="538" y="312"/>
                </a:cxn>
                <a:cxn ang="0">
                  <a:pos x="745" y="381"/>
                </a:cxn>
                <a:cxn ang="0">
                  <a:pos x="827" y="76"/>
                </a:cxn>
              </a:cxnLst>
              <a:rect l="0" t="0" r="r" b="b"/>
              <a:pathLst>
                <a:path w="827" h="1292">
                  <a:moveTo>
                    <a:pt x="827" y="76"/>
                  </a:moveTo>
                  <a:cubicBezTo>
                    <a:pt x="767" y="29"/>
                    <a:pt x="675" y="0"/>
                    <a:pt x="592" y="0"/>
                  </a:cubicBezTo>
                  <a:cubicBezTo>
                    <a:pt x="481" y="0"/>
                    <a:pt x="387" y="41"/>
                    <a:pt x="312" y="136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2" y="1292"/>
                    <a:pt x="312" y="1292"/>
                    <a:pt x="312" y="1292"/>
                  </a:cubicBezTo>
                  <a:cubicBezTo>
                    <a:pt x="312" y="606"/>
                    <a:pt x="312" y="606"/>
                    <a:pt x="312" y="606"/>
                  </a:cubicBezTo>
                  <a:cubicBezTo>
                    <a:pt x="312" y="406"/>
                    <a:pt x="384" y="312"/>
                    <a:pt x="538" y="312"/>
                  </a:cubicBezTo>
                  <a:cubicBezTo>
                    <a:pt x="612" y="312"/>
                    <a:pt x="682" y="338"/>
                    <a:pt x="745" y="381"/>
                  </a:cubicBezTo>
                  <a:lnTo>
                    <a:pt x="827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black">
            <a:xfrm>
              <a:off x="2446338" y="6237288"/>
              <a:ext cx="17462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black">
            <a:xfrm>
              <a:off x="2584450" y="6264275"/>
              <a:ext cx="17462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black">
            <a:xfrm>
              <a:off x="2584450" y="6237288"/>
              <a:ext cx="17462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0" name="Freeform 58"/>
            <p:cNvSpPr>
              <a:spLocks noEditPoints="1"/>
            </p:cNvSpPr>
            <p:nvPr userDrawn="1"/>
          </p:nvSpPr>
          <p:spPr bwMode="black">
            <a:xfrm>
              <a:off x="3040063" y="6359525"/>
              <a:ext cx="60325" cy="101600"/>
            </a:xfrm>
            <a:custGeom>
              <a:avLst/>
              <a:gdLst/>
              <a:ahLst/>
              <a:cxnLst>
                <a:cxn ang="0">
                  <a:pos x="777" y="615"/>
                </a:cxn>
                <a:cxn ang="0">
                  <a:pos x="496" y="499"/>
                </a:cxn>
                <a:cxn ang="0">
                  <a:pos x="0" y="1146"/>
                </a:cxn>
                <a:cxn ang="0">
                  <a:pos x="490" y="1818"/>
                </a:cxn>
                <a:cxn ang="0">
                  <a:pos x="777" y="1695"/>
                </a:cxn>
                <a:cxn ang="0">
                  <a:pos x="777" y="1791"/>
                </a:cxn>
                <a:cxn ang="0">
                  <a:pos x="1089" y="1791"/>
                </a:cxn>
                <a:cxn ang="0">
                  <a:pos x="1089" y="0"/>
                </a:cxn>
                <a:cxn ang="0">
                  <a:pos x="777" y="156"/>
                </a:cxn>
                <a:cxn ang="0">
                  <a:pos x="777" y="615"/>
                </a:cxn>
                <a:cxn ang="0">
                  <a:pos x="557" y="1530"/>
                </a:cxn>
                <a:cxn ang="0">
                  <a:pos x="319" y="1138"/>
                </a:cxn>
                <a:cxn ang="0">
                  <a:pos x="553" y="785"/>
                </a:cxn>
                <a:cxn ang="0">
                  <a:pos x="777" y="909"/>
                </a:cxn>
                <a:cxn ang="0">
                  <a:pos x="777" y="1406"/>
                </a:cxn>
                <a:cxn ang="0">
                  <a:pos x="557" y="1530"/>
                </a:cxn>
              </a:cxnLst>
              <a:rect l="0" t="0" r="r" b="b"/>
              <a:pathLst>
                <a:path w="1089" h="1818">
                  <a:moveTo>
                    <a:pt x="777" y="615"/>
                  </a:moveTo>
                  <a:cubicBezTo>
                    <a:pt x="701" y="536"/>
                    <a:pt x="603" y="499"/>
                    <a:pt x="496" y="499"/>
                  </a:cubicBezTo>
                  <a:cubicBezTo>
                    <a:pt x="190" y="499"/>
                    <a:pt x="0" y="747"/>
                    <a:pt x="0" y="1146"/>
                  </a:cubicBezTo>
                  <a:cubicBezTo>
                    <a:pt x="0" y="1567"/>
                    <a:pt x="183" y="1818"/>
                    <a:pt x="490" y="1818"/>
                  </a:cubicBezTo>
                  <a:cubicBezTo>
                    <a:pt x="595" y="1818"/>
                    <a:pt x="693" y="1779"/>
                    <a:pt x="777" y="1695"/>
                  </a:cubicBezTo>
                  <a:cubicBezTo>
                    <a:pt x="777" y="1791"/>
                    <a:pt x="777" y="1791"/>
                    <a:pt x="777" y="1791"/>
                  </a:cubicBezTo>
                  <a:cubicBezTo>
                    <a:pt x="1089" y="1791"/>
                    <a:pt x="1089" y="1791"/>
                    <a:pt x="1089" y="1791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777" y="156"/>
                    <a:pt x="777" y="156"/>
                    <a:pt x="777" y="156"/>
                  </a:cubicBezTo>
                  <a:lnTo>
                    <a:pt x="777" y="615"/>
                  </a:lnTo>
                  <a:close/>
                  <a:moveTo>
                    <a:pt x="557" y="1530"/>
                  </a:moveTo>
                  <a:cubicBezTo>
                    <a:pt x="448" y="1530"/>
                    <a:pt x="319" y="1462"/>
                    <a:pt x="319" y="1138"/>
                  </a:cubicBezTo>
                  <a:cubicBezTo>
                    <a:pt x="319" y="846"/>
                    <a:pt x="446" y="785"/>
                    <a:pt x="553" y="785"/>
                  </a:cubicBezTo>
                  <a:cubicBezTo>
                    <a:pt x="670" y="785"/>
                    <a:pt x="740" y="855"/>
                    <a:pt x="777" y="909"/>
                  </a:cubicBezTo>
                  <a:cubicBezTo>
                    <a:pt x="777" y="1406"/>
                    <a:pt x="777" y="1406"/>
                    <a:pt x="777" y="1406"/>
                  </a:cubicBezTo>
                  <a:cubicBezTo>
                    <a:pt x="731" y="1466"/>
                    <a:pt x="673" y="1530"/>
                    <a:pt x="557" y="15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1" name="Freeform 59"/>
            <p:cNvSpPr>
              <a:spLocks/>
            </p:cNvSpPr>
            <p:nvPr userDrawn="1"/>
          </p:nvSpPr>
          <p:spPr bwMode="black">
            <a:xfrm>
              <a:off x="2446338" y="6386513"/>
              <a:ext cx="47625" cy="73025"/>
            </a:xfrm>
            <a:custGeom>
              <a:avLst/>
              <a:gdLst/>
              <a:ahLst/>
              <a:cxnLst>
                <a:cxn ang="0">
                  <a:pos x="828" y="76"/>
                </a:cxn>
                <a:cxn ang="0">
                  <a:pos x="592" y="0"/>
                </a:cxn>
                <a:cxn ang="0">
                  <a:pos x="313" y="137"/>
                </a:cxn>
                <a:cxn ang="0">
                  <a:pos x="313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3" y="1292"/>
                </a:cxn>
                <a:cxn ang="0">
                  <a:pos x="313" y="607"/>
                </a:cxn>
                <a:cxn ang="0">
                  <a:pos x="539" y="312"/>
                </a:cxn>
                <a:cxn ang="0">
                  <a:pos x="746" y="381"/>
                </a:cxn>
                <a:cxn ang="0">
                  <a:pos x="828" y="76"/>
                </a:cxn>
              </a:cxnLst>
              <a:rect l="0" t="0" r="r" b="b"/>
              <a:pathLst>
                <a:path w="828" h="1292">
                  <a:moveTo>
                    <a:pt x="828" y="76"/>
                  </a:moveTo>
                  <a:cubicBezTo>
                    <a:pt x="768" y="30"/>
                    <a:pt x="676" y="0"/>
                    <a:pt x="592" y="0"/>
                  </a:cubicBezTo>
                  <a:cubicBezTo>
                    <a:pt x="482" y="0"/>
                    <a:pt x="388" y="42"/>
                    <a:pt x="313" y="137"/>
                  </a:cubicBezTo>
                  <a:cubicBezTo>
                    <a:pt x="313" y="27"/>
                    <a:pt x="313" y="27"/>
                    <a:pt x="31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3" y="1292"/>
                    <a:pt x="313" y="1292"/>
                    <a:pt x="313" y="1292"/>
                  </a:cubicBezTo>
                  <a:cubicBezTo>
                    <a:pt x="313" y="607"/>
                    <a:pt x="313" y="607"/>
                    <a:pt x="313" y="607"/>
                  </a:cubicBezTo>
                  <a:cubicBezTo>
                    <a:pt x="313" y="406"/>
                    <a:pt x="385" y="312"/>
                    <a:pt x="539" y="312"/>
                  </a:cubicBezTo>
                  <a:cubicBezTo>
                    <a:pt x="613" y="312"/>
                    <a:pt x="683" y="338"/>
                    <a:pt x="746" y="381"/>
                  </a:cubicBezTo>
                  <a:lnTo>
                    <a:pt x="82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2" name="Freeform 60"/>
            <p:cNvSpPr>
              <a:spLocks/>
            </p:cNvSpPr>
            <p:nvPr userDrawn="1"/>
          </p:nvSpPr>
          <p:spPr bwMode="black">
            <a:xfrm>
              <a:off x="2274888" y="6388100"/>
              <a:ext cx="93662" cy="71438"/>
            </a:xfrm>
            <a:custGeom>
              <a:avLst/>
              <a:gdLst/>
              <a:ahLst/>
              <a:cxnLst>
                <a:cxn ang="0">
                  <a:pos x="1249" y="466"/>
                </a:cxn>
                <a:cxn ang="0">
                  <a:pos x="1182" y="784"/>
                </a:cxn>
                <a:cxn ang="0">
                  <a:pos x="1107" y="466"/>
                </a:cxn>
                <a:cxn ang="0">
                  <a:pos x="975" y="0"/>
                </a:cxn>
                <a:cxn ang="0">
                  <a:pos x="709" y="0"/>
                </a:cxn>
                <a:cxn ang="0">
                  <a:pos x="577" y="466"/>
                </a:cxn>
                <a:cxn ang="0">
                  <a:pos x="502" y="783"/>
                </a:cxn>
                <a:cxn ang="0">
                  <a:pos x="438" y="472"/>
                </a:cxn>
                <a:cxn ang="0">
                  <a:pos x="322" y="0"/>
                </a:cxn>
                <a:cxn ang="0">
                  <a:pos x="0" y="0"/>
                </a:cxn>
                <a:cxn ang="0">
                  <a:pos x="355" y="1258"/>
                </a:cxn>
                <a:cxn ang="0">
                  <a:pos x="357" y="1265"/>
                </a:cxn>
                <a:cxn ang="0">
                  <a:pos x="628" y="1265"/>
                </a:cxn>
                <a:cxn ang="0">
                  <a:pos x="766" y="750"/>
                </a:cxn>
                <a:cxn ang="0">
                  <a:pos x="837" y="465"/>
                </a:cxn>
                <a:cxn ang="0">
                  <a:pos x="906" y="740"/>
                </a:cxn>
                <a:cxn ang="0">
                  <a:pos x="1046" y="1265"/>
                </a:cxn>
                <a:cxn ang="0">
                  <a:pos x="1315" y="1265"/>
                </a:cxn>
                <a:cxn ang="0">
                  <a:pos x="1672" y="0"/>
                </a:cxn>
                <a:cxn ang="0">
                  <a:pos x="1363" y="0"/>
                </a:cxn>
                <a:cxn ang="0">
                  <a:pos x="1249" y="466"/>
                </a:cxn>
              </a:cxnLst>
              <a:rect l="0" t="0" r="r" b="b"/>
              <a:pathLst>
                <a:path w="1672" h="1265">
                  <a:moveTo>
                    <a:pt x="1249" y="466"/>
                  </a:moveTo>
                  <a:cubicBezTo>
                    <a:pt x="1222" y="585"/>
                    <a:pt x="1196" y="703"/>
                    <a:pt x="1182" y="784"/>
                  </a:cubicBezTo>
                  <a:cubicBezTo>
                    <a:pt x="1163" y="686"/>
                    <a:pt x="1129" y="549"/>
                    <a:pt x="1107" y="466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577" y="466"/>
                    <a:pt x="577" y="466"/>
                    <a:pt x="577" y="466"/>
                  </a:cubicBezTo>
                  <a:cubicBezTo>
                    <a:pt x="554" y="552"/>
                    <a:pt x="519" y="689"/>
                    <a:pt x="502" y="783"/>
                  </a:cubicBezTo>
                  <a:cubicBezTo>
                    <a:pt x="486" y="688"/>
                    <a:pt x="456" y="546"/>
                    <a:pt x="438" y="472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1258"/>
                    <a:pt x="355" y="1258"/>
                    <a:pt x="355" y="1258"/>
                  </a:cubicBezTo>
                  <a:cubicBezTo>
                    <a:pt x="357" y="1265"/>
                    <a:pt x="357" y="1265"/>
                    <a:pt x="357" y="1265"/>
                  </a:cubicBezTo>
                  <a:cubicBezTo>
                    <a:pt x="628" y="1265"/>
                    <a:pt x="628" y="1265"/>
                    <a:pt x="628" y="1265"/>
                  </a:cubicBezTo>
                  <a:cubicBezTo>
                    <a:pt x="766" y="750"/>
                    <a:pt x="766" y="750"/>
                    <a:pt x="766" y="750"/>
                  </a:cubicBezTo>
                  <a:cubicBezTo>
                    <a:pt x="789" y="672"/>
                    <a:pt x="825" y="516"/>
                    <a:pt x="837" y="465"/>
                  </a:cubicBezTo>
                  <a:cubicBezTo>
                    <a:pt x="854" y="536"/>
                    <a:pt x="882" y="647"/>
                    <a:pt x="906" y="740"/>
                  </a:cubicBezTo>
                  <a:cubicBezTo>
                    <a:pt x="1046" y="1265"/>
                    <a:pt x="1046" y="1265"/>
                    <a:pt x="1046" y="1265"/>
                  </a:cubicBezTo>
                  <a:cubicBezTo>
                    <a:pt x="1315" y="1265"/>
                    <a:pt x="1315" y="1265"/>
                    <a:pt x="1315" y="1265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363" y="0"/>
                    <a:pt x="1363" y="0"/>
                    <a:pt x="1363" y="0"/>
                  </a:cubicBezTo>
                  <a:lnTo>
                    <a:pt x="1249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3" name="Freeform 61"/>
            <p:cNvSpPr>
              <a:spLocks noEditPoints="1"/>
            </p:cNvSpPr>
            <p:nvPr userDrawn="1"/>
          </p:nvSpPr>
          <p:spPr bwMode="black">
            <a:xfrm>
              <a:off x="2371725" y="6386513"/>
              <a:ext cx="65087" cy="74613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0" y="661"/>
                </a:cxn>
                <a:cxn ang="0">
                  <a:pos x="575" y="1322"/>
                </a:cxn>
                <a:cxn ang="0">
                  <a:pos x="1151" y="661"/>
                </a:cxn>
                <a:cxn ang="0">
                  <a:pos x="575" y="0"/>
                </a:cxn>
                <a:cxn ang="0">
                  <a:pos x="575" y="1027"/>
                </a:cxn>
                <a:cxn ang="0">
                  <a:pos x="319" y="661"/>
                </a:cxn>
                <a:cxn ang="0">
                  <a:pos x="575" y="295"/>
                </a:cxn>
                <a:cxn ang="0">
                  <a:pos x="832" y="661"/>
                </a:cxn>
                <a:cxn ang="0">
                  <a:pos x="575" y="1027"/>
                </a:cxn>
              </a:cxnLst>
              <a:rect l="0" t="0" r="r" b="b"/>
              <a:pathLst>
                <a:path w="1151" h="1322">
                  <a:moveTo>
                    <a:pt x="575" y="0"/>
                  </a:moveTo>
                  <a:cubicBezTo>
                    <a:pt x="242" y="0"/>
                    <a:pt x="0" y="278"/>
                    <a:pt x="0" y="661"/>
                  </a:cubicBezTo>
                  <a:cubicBezTo>
                    <a:pt x="0" y="1044"/>
                    <a:pt x="242" y="1322"/>
                    <a:pt x="575" y="1322"/>
                  </a:cubicBezTo>
                  <a:cubicBezTo>
                    <a:pt x="909" y="1322"/>
                    <a:pt x="1151" y="1044"/>
                    <a:pt x="1151" y="661"/>
                  </a:cubicBezTo>
                  <a:cubicBezTo>
                    <a:pt x="1151" y="278"/>
                    <a:pt x="909" y="0"/>
                    <a:pt x="575" y="0"/>
                  </a:cubicBezTo>
                  <a:close/>
                  <a:moveTo>
                    <a:pt x="575" y="1027"/>
                  </a:moveTo>
                  <a:cubicBezTo>
                    <a:pt x="420" y="1027"/>
                    <a:pt x="319" y="883"/>
                    <a:pt x="319" y="661"/>
                  </a:cubicBezTo>
                  <a:cubicBezTo>
                    <a:pt x="319" y="439"/>
                    <a:pt x="420" y="295"/>
                    <a:pt x="575" y="295"/>
                  </a:cubicBezTo>
                  <a:cubicBezTo>
                    <a:pt x="731" y="295"/>
                    <a:pt x="832" y="439"/>
                    <a:pt x="832" y="661"/>
                  </a:cubicBezTo>
                  <a:cubicBezTo>
                    <a:pt x="832" y="883"/>
                    <a:pt x="731" y="1027"/>
                    <a:pt x="575" y="10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4" name="Freeform 62"/>
            <p:cNvSpPr>
              <a:spLocks/>
            </p:cNvSpPr>
            <p:nvPr userDrawn="1"/>
          </p:nvSpPr>
          <p:spPr bwMode="black">
            <a:xfrm>
              <a:off x="2954338" y="6386513"/>
              <a:ext cx="47625" cy="73025"/>
            </a:xfrm>
            <a:custGeom>
              <a:avLst/>
              <a:gdLst/>
              <a:ahLst/>
              <a:cxnLst>
                <a:cxn ang="0">
                  <a:pos x="827" y="76"/>
                </a:cxn>
                <a:cxn ang="0">
                  <a:pos x="592" y="0"/>
                </a:cxn>
                <a:cxn ang="0">
                  <a:pos x="312" y="137"/>
                </a:cxn>
                <a:cxn ang="0">
                  <a:pos x="312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2" y="1292"/>
                </a:cxn>
                <a:cxn ang="0">
                  <a:pos x="312" y="607"/>
                </a:cxn>
                <a:cxn ang="0">
                  <a:pos x="538" y="312"/>
                </a:cxn>
                <a:cxn ang="0">
                  <a:pos x="745" y="381"/>
                </a:cxn>
                <a:cxn ang="0">
                  <a:pos x="827" y="76"/>
                </a:cxn>
              </a:cxnLst>
              <a:rect l="0" t="0" r="r" b="b"/>
              <a:pathLst>
                <a:path w="827" h="1292">
                  <a:moveTo>
                    <a:pt x="827" y="76"/>
                  </a:moveTo>
                  <a:cubicBezTo>
                    <a:pt x="767" y="30"/>
                    <a:pt x="675" y="0"/>
                    <a:pt x="592" y="0"/>
                  </a:cubicBezTo>
                  <a:cubicBezTo>
                    <a:pt x="481" y="0"/>
                    <a:pt x="387" y="42"/>
                    <a:pt x="312" y="137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2" y="1292"/>
                    <a:pt x="312" y="1292"/>
                    <a:pt x="312" y="1292"/>
                  </a:cubicBezTo>
                  <a:cubicBezTo>
                    <a:pt x="312" y="607"/>
                    <a:pt x="312" y="607"/>
                    <a:pt x="312" y="607"/>
                  </a:cubicBezTo>
                  <a:cubicBezTo>
                    <a:pt x="312" y="406"/>
                    <a:pt x="384" y="312"/>
                    <a:pt x="538" y="312"/>
                  </a:cubicBezTo>
                  <a:cubicBezTo>
                    <a:pt x="612" y="312"/>
                    <a:pt x="682" y="338"/>
                    <a:pt x="745" y="381"/>
                  </a:cubicBezTo>
                  <a:lnTo>
                    <a:pt x="827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5" name="Freeform 63"/>
            <p:cNvSpPr>
              <a:spLocks/>
            </p:cNvSpPr>
            <p:nvPr userDrawn="1"/>
          </p:nvSpPr>
          <p:spPr bwMode="black">
            <a:xfrm>
              <a:off x="2782888" y="6388100"/>
              <a:ext cx="93662" cy="71438"/>
            </a:xfrm>
            <a:custGeom>
              <a:avLst/>
              <a:gdLst/>
              <a:ahLst/>
              <a:cxnLst>
                <a:cxn ang="0">
                  <a:pos x="1249" y="466"/>
                </a:cxn>
                <a:cxn ang="0">
                  <a:pos x="1182" y="784"/>
                </a:cxn>
                <a:cxn ang="0">
                  <a:pos x="1107" y="466"/>
                </a:cxn>
                <a:cxn ang="0">
                  <a:pos x="975" y="0"/>
                </a:cxn>
                <a:cxn ang="0">
                  <a:pos x="709" y="0"/>
                </a:cxn>
                <a:cxn ang="0">
                  <a:pos x="577" y="466"/>
                </a:cxn>
                <a:cxn ang="0">
                  <a:pos x="502" y="783"/>
                </a:cxn>
                <a:cxn ang="0">
                  <a:pos x="439" y="472"/>
                </a:cxn>
                <a:cxn ang="0">
                  <a:pos x="323" y="0"/>
                </a:cxn>
                <a:cxn ang="0">
                  <a:pos x="0" y="0"/>
                </a:cxn>
                <a:cxn ang="0">
                  <a:pos x="356" y="1258"/>
                </a:cxn>
                <a:cxn ang="0">
                  <a:pos x="358" y="1265"/>
                </a:cxn>
                <a:cxn ang="0">
                  <a:pos x="628" y="1265"/>
                </a:cxn>
                <a:cxn ang="0">
                  <a:pos x="767" y="750"/>
                </a:cxn>
                <a:cxn ang="0">
                  <a:pos x="837" y="465"/>
                </a:cxn>
                <a:cxn ang="0">
                  <a:pos x="906" y="740"/>
                </a:cxn>
                <a:cxn ang="0">
                  <a:pos x="1047" y="1265"/>
                </a:cxn>
                <a:cxn ang="0">
                  <a:pos x="1315" y="1265"/>
                </a:cxn>
                <a:cxn ang="0">
                  <a:pos x="1672" y="0"/>
                </a:cxn>
                <a:cxn ang="0">
                  <a:pos x="1363" y="0"/>
                </a:cxn>
                <a:cxn ang="0">
                  <a:pos x="1249" y="466"/>
                </a:cxn>
              </a:cxnLst>
              <a:rect l="0" t="0" r="r" b="b"/>
              <a:pathLst>
                <a:path w="1672" h="1265">
                  <a:moveTo>
                    <a:pt x="1249" y="466"/>
                  </a:moveTo>
                  <a:cubicBezTo>
                    <a:pt x="1223" y="585"/>
                    <a:pt x="1197" y="703"/>
                    <a:pt x="1182" y="784"/>
                  </a:cubicBezTo>
                  <a:cubicBezTo>
                    <a:pt x="1163" y="686"/>
                    <a:pt x="1130" y="549"/>
                    <a:pt x="1107" y="466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577" y="466"/>
                    <a:pt x="577" y="466"/>
                    <a:pt x="577" y="466"/>
                  </a:cubicBezTo>
                  <a:cubicBezTo>
                    <a:pt x="554" y="552"/>
                    <a:pt x="520" y="689"/>
                    <a:pt x="502" y="783"/>
                  </a:cubicBezTo>
                  <a:cubicBezTo>
                    <a:pt x="487" y="688"/>
                    <a:pt x="457" y="546"/>
                    <a:pt x="439" y="472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6" y="1258"/>
                    <a:pt x="356" y="1258"/>
                    <a:pt x="356" y="1258"/>
                  </a:cubicBezTo>
                  <a:cubicBezTo>
                    <a:pt x="358" y="1265"/>
                    <a:pt x="358" y="1265"/>
                    <a:pt x="358" y="1265"/>
                  </a:cubicBezTo>
                  <a:cubicBezTo>
                    <a:pt x="628" y="1265"/>
                    <a:pt x="628" y="1265"/>
                    <a:pt x="628" y="1265"/>
                  </a:cubicBezTo>
                  <a:cubicBezTo>
                    <a:pt x="767" y="750"/>
                    <a:pt x="767" y="750"/>
                    <a:pt x="767" y="750"/>
                  </a:cubicBezTo>
                  <a:cubicBezTo>
                    <a:pt x="790" y="672"/>
                    <a:pt x="825" y="516"/>
                    <a:pt x="837" y="465"/>
                  </a:cubicBezTo>
                  <a:cubicBezTo>
                    <a:pt x="854" y="536"/>
                    <a:pt x="882" y="647"/>
                    <a:pt x="906" y="740"/>
                  </a:cubicBezTo>
                  <a:cubicBezTo>
                    <a:pt x="1047" y="1265"/>
                    <a:pt x="1047" y="1265"/>
                    <a:pt x="1047" y="1265"/>
                  </a:cubicBezTo>
                  <a:cubicBezTo>
                    <a:pt x="1315" y="1265"/>
                    <a:pt x="1315" y="1265"/>
                    <a:pt x="1315" y="1265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363" y="0"/>
                    <a:pt x="1363" y="0"/>
                    <a:pt x="1363" y="0"/>
                  </a:cubicBezTo>
                  <a:lnTo>
                    <a:pt x="1249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6" name="Freeform 64"/>
            <p:cNvSpPr>
              <a:spLocks noEditPoints="1"/>
            </p:cNvSpPr>
            <p:nvPr userDrawn="1"/>
          </p:nvSpPr>
          <p:spPr bwMode="black">
            <a:xfrm>
              <a:off x="2879725" y="6386513"/>
              <a:ext cx="65087" cy="74613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0" y="661"/>
                </a:cxn>
                <a:cxn ang="0">
                  <a:pos x="575" y="1322"/>
                </a:cxn>
                <a:cxn ang="0">
                  <a:pos x="1151" y="661"/>
                </a:cxn>
                <a:cxn ang="0">
                  <a:pos x="575" y="0"/>
                </a:cxn>
                <a:cxn ang="0">
                  <a:pos x="575" y="1027"/>
                </a:cxn>
                <a:cxn ang="0">
                  <a:pos x="319" y="661"/>
                </a:cxn>
                <a:cxn ang="0">
                  <a:pos x="575" y="295"/>
                </a:cxn>
                <a:cxn ang="0">
                  <a:pos x="832" y="661"/>
                </a:cxn>
                <a:cxn ang="0">
                  <a:pos x="575" y="1027"/>
                </a:cxn>
              </a:cxnLst>
              <a:rect l="0" t="0" r="r" b="b"/>
              <a:pathLst>
                <a:path w="1151" h="1322">
                  <a:moveTo>
                    <a:pt x="575" y="0"/>
                  </a:moveTo>
                  <a:cubicBezTo>
                    <a:pt x="242" y="0"/>
                    <a:pt x="0" y="278"/>
                    <a:pt x="0" y="661"/>
                  </a:cubicBezTo>
                  <a:cubicBezTo>
                    <a:pt x="0" y="1044"/>
                    <a:pt x="242" y="1322"/>
                    <a:pt x="575" y="1322"/>
                  </a:cubicBezTo>
                  <a:cubicBezTo>
                    <a:pt x="909" y="1322"/>
                    <a:pt x="1151" y="1044"/>
                    <a:pt x="1151" y="661"/>
                  </a:cubicBezTo>
                  <a:cubicBezTo>
                    <a:pt x="1151" y="278"/>
                    <a:pt x="909" y="0"/>
                    <a:pt x="575" y="0"/>
                  </a:cubicBezTo>
                  <a:close/>
                  <a:moveTo>
                    <a:pt x="575" y="1027"/>
                  </a:moveTo>
                  <a:cubicBezTo>
                    <a:pt x="420" y="1027"/>
                    <a:pt x="319" y="883"/>
                    <a:pt x="319" y="661"/>
                  </a:cubicBezTo>
                  <a:cubicBezTo>
                    <a:pt x="319" y="439"/>
                    <a:pt x="420" y="295"/>
                    <a:pt x="575" y="295"/>
                  </a:cubicBezTo>
                  <a:cubicBezTo>
                    <a:pt x="731" y="295"/>
                    <a:pt x="832" y="439"/>
                    <a:pt x="832" y="661"/>
                  </a:cubicBezTo>
                  <a:cubicBezTo>
                    <a:pt x="832" y="883"/>
                    <a:pt x="731" y="1027"/>
                    <a:pt x="575" y="10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7" name="Freeform 65"/>
            <p:cNvSpPr>
              <a:spLocks/>
            </p:cNvSpPr>
            <p:nvPr userDrawn="1"/>
          </p:nvSpPr>
          <p:spPr bwMode="black">
            <a:xfrm>
              <a:off x="2501900" y="6359525"/>
              <a:ext cx="60325" cy="100013"/>
            </a:xfrm>
            <a:custGeom>
              <a:avLst/>
              <a:gdLst/>
              <a:ahLst/>
              <a:cxnLst>
                <a:cxn ang="0">
                  <a:pos x="1040" y="525"/>
                </a:cxn>
                <a:cxn ang="0">
                  <a:pos x="679" y="525"/>
                </a:cxn>
                <a:cxn ang="0">
                  <a:pos x="429" y="849"/>
                </a:cxn>
                <a:cxn ang="0">
                  <a:pos x="311" y="1008"/>
                </a:cxn>
                <a:cxn ang="0">
                  <a:pos x="311" y="0"/>
                </a:cxn>
                <a:cxn ang="0">
                  <a:pos x="0" y="157"/>
                </a:cxn>
                <a:cxn ang="0">
                  <a:pos x="0" y="1790"/>
                </a:cxn>
                <a:cxn ang="0">
                  <a:pos x="311" y="1790"/>
                </a:cxn>
                <a:cxn ang="0">
                  <a:pos x="311" y="1411"/>
                </a:cxn>
                <a:cxn ang="0">
                  <a:pos x="476" y="1203"/>
                </a:cxn>
                <a:cxn ang="0">
                  <a:pos x="742" y="1790"/>
                </a:cxn>
                <a:cxn ang="0">
                  <a:pos x="1088" y="1790"/>
                </a:cxn>
                <a:cxn ang="0">
                  <a:pos x="703" y="942"/>
                </a:cxn>
                <a:cxn ang="0">
                  <a:pos x="1040" y="525"/>
                </a:cxn>
              </a:cxnLst>
              <a:rect l="0" t="0" r="r" b="b"/>
              <a:pathLst>
                <a:path w="1088" h="1790">
                  <a:moveTo>
                    <a:pt x="1040" y="525"/>
                  </a:moveTo>
                  <a:cubicBezTo>
                    <a:pt x="679" y="525"/>
                    <a:pt x="679" y="525"/>
                    <a:pt x="679" y="525"/>
                  </a:cubicBezTo>
                  <a:cubicBezTo>
                    <a:pt x="429" y="849"/>
                    <a:pt x="429" y="849"/>
                    <a:pt x="429" y="849"/>
                  </a:cubicBezTo>
                  <a:cubicBezTo>
                    <a:pt x="396" y="892"/>
                    <a:pt x="350" y="952"/>
                    <a:pt x="311" y="1008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790"/>
                    <a:pt x="0" y="1790"/>
                    <a:pt x="0" y="1790"/>
                  </a:cubicBezTo>
                  <a:cubicBezTo>
                    <a:pt x="311" y="1790"/>
                    <a:pt x="311" y="1790"/>
                    <a:pt x="311" y="1790"/>
                  </a:cubicBezTo>
                  <a:cubicBezTo>
                    <a:pt x="311" y="1411"/>
                    <a:pt x="311" y="1411"/>
                    <a:pt x="311" y="1411"/>
                  </a:cubicBezTo>
                  <a:cubicBezTo>
                    <a:pt x="476" y="1203"/>
                    <a:pt x="476" y="1203"/>
                    <a:pt x="476" y="1203"/>
                  </a:cubicBezTo>
                  <a:cubicBezTo>
                    <a:pt x="742" y="1790"/>
                    <a:pt x="742" y="1790"/>
                    <a:pt x="742" y="1790"/>
                  </a:cubicBezTo>
                  <a:cubicBezTo>
                    <a:pt x="1088" y="1790"/>
                    <a:pt x="1088" y="1790"/>
                    <a:pt x="1088" y="1790"/>
                  </a:cubicBezTo>
                  <a:cubicBezTo>
                    <a:pt x="703" y="942"/>
                    <a:pt x="703" y="942"/>
                    <a:pt x="703" y="942"/>
                  </a:cubicBezTo>
                  <a:lnTo>
                    <a:pt x="1040" y="5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8" name="Freeform 66"/>
            <p:cNvSpPr>
              <a:spLocks/>
            </p:cNvSpPr>
            <p:nvPr userDrawn="1"/>
          </p:nvSpPr>
          <p:spPr bwMode="black">
            <a:xfrm>
              <a:off x="2606675" y="6386513"/>
              <a:ext cx="60325" cy="73025"/>
            </a:xfrm>
            <a:custGeom>
              <a:avLst/>
              <a:gdLst/>
              <a:ahLst/>
              <a:cxnLst>
                <a:cxn ang="0">
                  <a:pos x="313" y="593"/>
                </a:cxn>
                <a:cxn ang="0">
                  <a:pos x="553" y="286"/>
                </a:cxn>
                <a:cxn ang="0">
                  <a:pos x="781" y="595"/>
                </a:cxn>
                <a:cxn ang="0">
                  <a:pos x="781" y="1292"/>
                </a:cxn>
                <a:cxn ang="0">
                  <a:pos x="1093" y="1292"/>
                </a:cxn>
                <a:cxn ang="0">
                  <a:pos x="1093" y="577"/>
                </a:cxn>
                <a:cxn ang="0">
                  <a:pos x="630" y="0"/>
                </a:cxn>
                <a:cxn ang="0">
                  <a:pos x="313" y="134"/>
                </a:cxn>
                <a:cxn ang="0">
                  <a:pos x="313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3" y="1292"/>
                </a:cxn>
                <a:cxn ang="0">
                  <a:pos x="313" y="593"/>
                </a:cxn>
              </a:cxnLst>
              <a:rect l="0" t="0" r="r" b="b"/>
              <a:pathLst>
                <a:path w="1093" h="1292">
                  <a:moveTo>
                    <a:pt x="313" y="593"/>
                  </a:moveTo>
                  <a:cubicBezTo>
                    <a:pt x="313" y="392"/>
                    <a:pt x="396" y="286"/>
                    <a:pt x="553" y="286"/>
                  </a:cubicBezTo>
                  <a:cubicBezTo>
                    <a:pt x="708" y="286"/>
                    <a:pt x="781" y="384"/>
                    <a:pt x="781" y="595"/>
                  </a:cubicBezTo>
                  <a:cubicBezTo>
                    <a:pt x="781" y="1292"/>
                    <a:pt x="781" y="1292"/>
                    <a:pt x="781" y="1292"/>
                  </a:cubicBezTo>
                  <a:cubicBezTo>
                    <a:pt x="1093" y="1292"/>
                    <a:pt x="1093" y="1292"/>
                    <a:pt x="1093" y="1292"/>
                  </a:cubicBezTo>
                  <a:cubicBezTo>
                    <a:pt x="1093" y="577"/>
                    <a:pt x="1093" y="577"/>
                    <a:pt x="1093" y="577"/>
                  </a:cubicBezTo>
                  <a:cubicBezTo>
                    <a:pt x="1093" y="199"/>
                    <a:pt x="933" y="0"/>
                    <a:pt x="630" y="0"/>
                  </a:cubicBezTo>
                  <a:cubicBezTo>
                    <a:pt x="501" y="0"/>
                    <a:pt x="389" y="47"/>
                    <a:pt x="313" y="134"/>
                  </a:cubicBezTo>
                  <a:cubicBezTo>
                    <a:pt x="313" y="27"/>
                    <a:pt x="313" y="27"/>
                    <a:pt x="31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3" y="1292"/>
                    <a:pt x="313" y="1292"/>
                    <a:pt x="313" y="1292"/>
                  </a:cubicBezTo>
                  <a:lnTo>
                    <a:pt x="313" y="5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9" name="Freeform 67"/>
            <p:cNvSpPr>
              <a:spLocks noEditPoints="1"/>
            </p:cNvSpPr>
            <p:nvPr userDrawn="1"/>
          </p:nvSpPr>
          <p:spPr bwMode="black">
            <a:xfrm>
              <a:off x="2679700" y="6386513"/>
              <a:ext cx="60325" cy="101600"/>
            </a:xfrm>
            <a:custGeom>
              <a:avLst/>
              <a:gdLst/>
              <a:ahLst/>
              <a:cxnLst>
                <a:cxn ang="0">
                  <a:pos x="777" y="117"/>
                </a:cxn>
                <a:cxn ang="0">
                  <a:pos x="496" y="0"/>
                </a:cxn>
                <a:cxn ang="0">
                  <a:pos x="0" y="647"/>
                </a:cxn>
                <a:cxn ang="0">
                  <a:pos x="490" y="1320"/>
                </a:cxn>
                <a:cxn ang="0">
                  <a:pos x="777" y="1198"/>
                </a:cxn>
                <a:cxn ang="0">
                  <a:pos x="777" y="1227"/>
                </a:cxn>
                <a:cxn ang="0">
                  <a:pos x="373" y="1563"/>
                </a:cxn>
                <a:cxn ang="0">
                  <a:pos x="359" y="1563"/>
                </a:cxn>
                <a:cxn ang="0">
                  <a:pos x="469" y="1808"/>
                </a:cxn>
                <a:cxn ang="0">
                  <a:pos x="475" y="1808"/>
                </a:cxn>
                <a:cxn ang="0">
                  <a:pos x="1089" y="1175"/>
                </a:cxn>
                <a:cxn ang="0">
                  <a:pos x="1089" y="28"/>
                </a:cxn>
                <a:cxn ang="0">
                  <a:pos x="777" y="28"/>
                </a:cxn>
                <a:cxn ang="0">
                  <a:pos x="777" y="117"/>
                </a:cxn>
                <a:cxn ang="0">
                  <a:pos x="777" y="410"/>
                </a:cxn>
                <a:cxn ang="0">
                  <a:pos x="777" y="907"/>
                </a:cxn>
                <a:cxn ang="0">
                  <a:pos x="556" y="1032"/>
                </a:cxn>
                <a:cxn ang="0">
                  <a:pos x="319" y="640"/>
                </a:cxn>
                <a:cxn ang="0">
                  <a:pos x="553" y="287"/>
                </a:cxn>
                <a:cxn ang="0">
                  <a:pos x="777" y="410"/>
                </a:cxn>
              </a:cxnLst>
              <a:rect l="0" t="0" r="r" b="b"/>
              <a:pathLst>
                <a:path w="1089" h="1808">
                  <a:moveTo>
                    <a:pt x="777" y="117"/>
                  </a:moveTo>
                  <a:cubicBezTo>
                    <a:pt x="702" y="41"/>
                    <a:pt x="603" y="0"/>
                    <a:pt x="496" y="0"/>
                  </a:cubicBezTo>
                  <a:cubicBezTo>
                    <a:pt x="190" y="0"/>
                    <a:pt x="0" y="248"/>
                    <a:pt x="0" y="647"/>
                  </a:cubicBezTo>
                  <a:cubicBezTo>
                    <a:pt x="0" y="1068"/>
                    <a:pt x="183" y="1320"/>
                    <a:pt x="490" y="1320"/>
                  </a:cubicBezTo>
                  <a:cubicBezTo>
                    <a:pt x="600" y="1320"/>
                    <a:pt x="697" y="1279"/>
                    <a:pt x="777" y="1198"/>
                  </a:cubicBezTo>
                  <a:cubicBezTo>
                    <a:pt x="777" y="1227"/>
                    <a:pt x="777" y="1227"/>
                    <a:pt x="777" y="1227"/>
                  </a:cubicBezTo>
                  <a:cubicBezTo>
                    <a:pt x="777" y="1366"/>
                    <a:pt x="777" y="1555"/>
                    <a:pt x="373" y="1563"/>
                  </a:cubicBezTo>
                  <a:cubicBezTo>
                    <a:pt x="359" y="1563"/>
                    <a:pt x="359" y="1563"/>
                    <a:pt x="359" y="1563"/>
                  </a:cubicBezTo>
                  <a:cubicBezTo>
                    <a:pt x="469" y="1808"/>
                    <a:pt x="469" y="1808"/>
                    <a:pt x="469" y="1808"/>
                  </a:cubicBezTo>
                  <a:cubicBezTo>
                    <a:pt x="475" y="1808"/>
                    <a:pt x="475" y="1808"/>
                    <a:pt x="475" y="1808"/>
                  </a:cubicBezTo>
                  <a:cubicBezTo>
                    <a:pt x="888" y="1802"/>
                    <a:pt x="1089" y="1595"/>
                    <a:pt x="1089" y="1175"/>
                  </a:cubicBezTo>
                  <a:cubicBezTo>
                    <a:pt x="1089" y="28"/>
                    <a:pt x="1089" y="28"/>
                    <a:pt x="1089" y="28"/>
                  </a:cubicBezTo>
                  <a:cubicBezTo>
                    <a:pt x="777" y="28"/>
                    <a:pt x="777" y="28"/>
                    <a:pt x="777" y="28"/>
                  </a:cubicBezTo>
                  <a:lnTo>
                    <a:pt x="777" y="117"/>
                  </a:lnTo>
                  <a:close/>
                  <a:moveTo>
                    <a:pt x="777" y="410"/>
                  </a:moveTo>
                  <a:cubicBezTo>
                    <a:pt x="777" y="907"/>
                    <a:pt x="777" y="907"/>
                    <a:pt x="777" y="907"/>
                  </a:cubicBezTo>
                  <a:cubicBezTo>
                    <a:pt x="727" y="972"/>
                    <a:pt x="667" y="1032"/>
                    <a:pt x="556" y="1032"/>
                  </a:cubicBezTo>
                  <a:cubicBezTo>
                    <a:pt x="448" y="1032"/>
                    <a:pt x="319" y="964"/>
                    <a:pt x="319" y="640"/>
                  </a:cubicBezTo>
                  <a:cubicBezTo>
                    <a:pt x="319" y="348"/>
                    <a:pt x="446" y="287"/>
                    <a:pt x="553" y="287"/>
                  </a:cubicBezTo>
                  <a:cubicBezTo>
                    <a:pt x="670" y="287"/>
                    <a:pt x="741" y="357"/>
                    <a:pt x="777" y="4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0" name="Rectangle 68"/>
            <p:cNvSpPr>
              <a:spLocks noChangeArrowheads="1"/>
            </p:cNvSpPr>
            <p:nvPr userDrawn="1"/>
          </p:nvSpPr>
          <p:spPr bwMode="black">
            <a:xfrm>
              <a:off x="2573338" y="6388100"/>
              <a:ext cx="17462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1" name="Rectangle 69"/>
            <p:cNvSpPr>
              <a:spLocks noChangeArrowheads="1"/>
            </p:cNvSpPr>
            <p:nvPr userDrawn="1"/>
          </p:nvSpPr>
          <p:spPr bwMode="black">
            <a:xfrm>
              <a:off x="2573338" y="6361113"/>
              <a:ext cx="17462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2" name="Freeform 70"/>
            <p:cNvSpPr>
              <a:spLocks/>
            </p:cNvSpPr>
            <p:nvPr userDrawn="1"/>
          </p:nvSpPr>
          <p:spPr bwMode="black">
            <a:xfrm>
              <a:off x="3009900" y="6359525"/>
              <a:ext cx="17462" cy="10001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1" y="63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0" y="63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1" y="63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921" y="1088642"/>
            <a:ext cx="7686000" cy="12045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921" y="2454480"/>
            <a:ext cx="7686000" cy="135576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27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gray">
          <a:xfrm>
            <a:off x="3186605" y="3368608"/>
            <a:ext cx="9614994" cy="3491827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7"/>
          <p:cNvSpPr/>
          <p:nvPr userDrawn="1"/>
        </p:nvSpPr>
        <p:spPr bwMode="gray">
          <a:xfrm>
            <a:off x="-12802" y="4200526"/>
            <a:ext cx="3200400" cy="3821805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4" tIns="63997" rIns="127994" bIns="63997" rtlCol="0" anchor="t" anchorCtr="0"/>
          <a:lstStyle/>
          <a:p>
            <a:pPr algn="ctr"/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447" y="5667050"/>
            <a:ext cx="2500098" cy="1202790"/>
          </a:xfrm>
          <a:prstGeom prst="rect">
            <a:avLst/>
          </a:prstGeom>
          <a:noFill/>
        </p:spPr>
        <p:txBody>
          <a:bodyPr wrap="square" lIns="0" tIns="51197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84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180997" y="8324378"/>
            <a:ext cx="3357329" cy="27336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defTabSz="1279943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Regular" pitchFamily="2" charset="0"/>
                <a:ea typeface="ＭＳ Ｐゴシック" pitchFamily="50" charset="-128"/>
                <a:cs typeface="Arial" pitchFamily="34" charset="0"/>
              </a:rPr>
              <a:t>新日本有限責任監査法人</a:t>
            </a:r>
            <a:endParaRPr kumimoji="1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Regular" pitchFamily="2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76" name="グループ化 75"/>
          <p:cNvGrpSpPr/>
          <p:nvPr userDrawn="1"/>
        </p:nvGrpSpPr>
        <p:grpSpPr>
          <a:xfrm>
            <a:off x="3184844" y="8041007"/>
            <a:ext cx="1375727" cy="1042353"/>
            <a:chOff x="2274888" y="5743575"/>
            <a:chExt cx="982662" cy="744538"/>
          </a:xfrm>
        </p:grpSpPr>
        <p:sp>
          <p:nvSpPr>
            <p:cNvPr id="4101" name="Freeform 5"/>
            <p:cNvSpPr>
              <a:spLocks/>
            </p:cNvSpPr>
            <p:nvPr userDrawn="1"/>
          </p:nvSpPr>
          <p:spPr bwMode="black">
            <a:xfrm>
              <a:off x="2281238" y="5743575"/>
              <a:ext cx="319087" cy="398463"/>
            </a:xfrm>
            <a:custGeom>
              <a:avLst/>
              <a:gdLst/>
              <a:ahLst/>
              <a:cxnLst>
                <a:cxn ang="0">
                  <a:pos x="76" y="152"/>
                </a:cxn>
                <a:cxn ang="0">
                  <a:pos x="166" y="152"/>
                </a:cxn>
                <a:cxn ang="0">
                  <a:pos x="166" y="99"/>
                </a:cxn>
                <a:cxn ang="0">
                  <a:pos x="76" y="99"/>
                </a:cxn>
                <a:cxn ang="0">
                  <a:pos x="76" y="58"/>
                </a:cxn>
                <a:cxn ang="0">
                  <a:pos x="176" y="58"/>
                </a:cxn>
                <a:cxn ang="0">
                  <a:pos x="143" y="0"/>
                </a:cxn>
                <a:cxn ang="0">
                  <a:pos x="0" y="0"/>
                </a:cxn>
                <a:cxn ang="0">
                  <a:pos x="0" y="251"/>
                </a:cxn>
                <a:cxn ang="0">
                  <a:pos x="201" y="251"/>
                </a:cxn>
                <a:cxn ang="0">
                  <a:pos x="201" y="193"/>
                </a:cxn>
                <a:cxn ang="0">
                  <a:pos x="76" y="193"/>
                </a:cxn>
                <a:cxn ang="0">
                  <a:pos x="76" y="152"/>
                </a:cxn>
              </a:cxnLst>
              <a:rect l="0" t="0" r="r" b="b"/>
              <a:pathLst>
                <a:path w="201" h="251">
                  <a:moveTo>
                    <a:pt x="76" y="152"/>
                  </a:moveTo>
                  <a:lnTo>
                    <a:pt x="166" y="152"/>
                  </a:lnTo>
                  <a:lnTo>
                    <a:pt x="166" y="99"/>
                  </a:lnTo>
                  <a:lnTo>
                    <a:pt x="76" y="99"/>
                  </a:lnTo>
                  <a:lnTo>
                    <a:pt x="76" y="58"/>
                  </a:lnTo>
                  <a:lnTo>
                    <a:pt x="176" y="58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201" y="251"/>
                  </a:lnTo>
                  <a:lnTo>
                    <a:pt x="201" y="193"/>
                  </a:lnTo>
                  <a:lnTo>
                    <a:pt x="76" y="193"/>
                  </a:lnTo>
                  <a:lnTo>
                    <a:pt x="76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2" name="Freeform 6"/>
            <p:cNvSpPr>
              <a:spLocks/>
            </p:cNvSpPr>
            <p:nvPr userDrawn="1"/>
          </p:nvSpPr>
          <p:spPr bwMode="black">
            <a:xfrm>
              <a:off x="2544763" y="5743575"/>
              <a:ext cx="398462" cy="398463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26" y="82"/>
                </a:cxn>
                <a:cxn ang="0">
                  <a:pos x="83" y="0"/>
                </a:cxn>
                <a:cxn ang="0">
                  <a:pos x="0" y="0"/>
                </a:cxn>
                <a:cxn ang="0">
                  <a:pos x="88" y="152"/>
                </a:cxn>
                <a:cxn ang="0">
                  <a:pos x="88" y="251"/>
                </a:cxn>
                <a:cxn ang="0">
                  <a:pos x="163" y="251"/>
                </a:cxn>
                <a:cxn ang="0">
                  <a:pos x="163" y="152"/>
                </a:cxn>
                <a:cxn ang="0">
                  <a:pos x="251" y="0"/>
                </a:cxn>
                <a:cxn ang="0">
                  <a:pos x="169" y="0"/>
                </a:cxn>
              </a:cxnLst>
              <a:rect l="0" t="0" r="r" b="b"/>
              <a:pathLst>
                <a:path w="251" h="251">
                  <a:moveTo>
                    <a:pt x="169" y="0"/>
                  </a:moveTo>
                  <a:lnTo>
                    <a:pt x="126" y="8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88" y="152"/>
                  </a:lnTo>
                  <a:lnTo>
                    <a:pt x="88" y="251"/>
                  </a:lnTo>
                  <a:lnTo>
                    <a:pt x="163" y="251"/>
                  </a:lnTo>
                  <a:lnTo>
                    <a:pt x="163" y="152"/>
                  </a:lnTo>
                  <a:lnTo>
                    <a:pt x="251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3" name="Freeform 7"/>
            <p:cNvSpPr>
              <a:spLocks noEditPoints="1"/>
            </p:cNvSpPr>
            <p:nvPr userDrawn="1"/>
          </p:nvSpPr>
          <p:spPr bwMode="black">
            <a:xfrm>
              <a:off x="2281238" y="6238875"/>
              <a:ext cx="74612" cy="96838"/>
            </a:xfrm>
            <a:custGeom>
              <a:avLst/>
              <a:gdLst/>
              <a:ahLst/>
              <a:cxnLst>
                <a:cxn ang="0">
                  <a:pos x="1335" y="1178"/>
                </a:cxn>
                <a:cxn ang="0">
                  <a:pos x="1079" y="793"/>
                </a:cxn>
                <a:cxn ang="0">
                  <a:pos x="1276" y="451"/>
                </a:cxn>
                <a:cxn ang="0">
                  <a:pos x="738" y="0"/>
                </a:cxn>
                <a:cxn ang="0">
                  <a:pos x="0" y="0"/>
                </a:cxn>
                <a:cxn ang="0">
                  <a:pos x="0" y="1732"/>
                </a:cxn>
                <a:cxn ang="0">
                  <a:pos x="731" y="1732"/>
                </a:cxn>
                <a:cxn ang="0">
                  <a:pos x="1335" y="1178"/>
                </a:cxn>
                <a:cxn ang="0">
                  <a:pos x="732" y="1439"/>
                </a:cxn>
                <a:cxn ang="0">
                  <a:pos x="322" y="1439"/>
                </a:cxn>
                <a:cxn ang="0">
                  <a:pos x="322" y="946"/>
                </a:cxn>
                <a:cxn ang="0">
                  <a:pos x="732" y="946"/>
                </a:cxn>
                <a:cxn ang="0">
                  <a:pos x="995" y="1191"/>
                </a:cxn>
                <a:cxn ang="0">
                  <a:pos x="732" y="1439"/>
                </a:cxn>
                <a:cxn ang="0">
                  <a:pos x="729" y="664"/>
                </a:cxn>
                <a:cxn ang="0">
                  <a:pos x="322" y="664"/>
                </a:cxn>
                <a:cxn ang="0">
                  <a:pos x="322" y="294"/>
                </a:cxn>
                <a:cxn ang="0">
                  <a:pos x="712" y="294"/>
                </a:cxn>
                <a:cxn ang="0">
                  <a:pos x="941" y="480"/>
                </a:cxn>
                <a:cxn ang="0">
                  <a:pos x="729" y="664"/>
                </a:cxn>
              </a:cxnLst>
              <a:rect l="0" t="0" r="r" b="b"/>
              <a:pathLst>
                <a:path w="1335" h="1732">
                  <a:moveTo>
                    <a:pt x="1335" y="1178"/>
                  </a:moveTo>
                  <a:cubicBezTo>
                    <a:pt x="1335" y="938"/>
                    <a:pt x="1169" y="833"/>
                    <a:pt x="1079" y="793"/>
                  </a:cubicBezTo>
                  <a:cubicBezTo>
                    <a:pt x="1198" y="729"/>
                    <a:pt x="1276" y="595"/>
                    <a:pt x="1276" y="451"/>
                  </a:cubicBezTo>
                  <a:cubicBezTo>
                    <a:pt x="1276" y="164"/>
                    <a:pt x="1080" y="0"/>
                    <a:pt x="7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32"/>
                    <a:pt x="0" y="1732"/>
                    <a:pt x="0" y="1732"/>
                  </a:cubicBezTo>
                  <a:cubicBezTo>
                    <a:pt x="731" y="1732"/>
                    <a:pt x="731" y="1732"/>
                    <a:pt x="731" y="1732"/>
                  </a:cubicBezTo>
                  <a:cubicBezTo>
                    <a:pt x="1109" y="1732"/>
                    <a:pt x="1335" y="1525"/>
                    <a:pt x="1335" y="1178"/>
                  </a:cubicBezTo>
                  <a:close/>
                  <a:moveTo>
                    <a:pt x="732" y="1439"/>
                  </a:moveTo>
                  <a:cubicBezTo>
                    <a:pt x="322" y="1439"/>
                    <a:pt x="322" y="1439"/>
                    <a:pt x="322" y="1439"/>
                  </a:cubicBezTo>
                  <a:cubicBezTo>
                    <a:pt x="322" y="946"/>
                    <a:pt x="322" y="946"/>
                    <a:pt x="322" y="946"/>
                  </a:cubicBezTo>
                  <a:cubicBezTo>
                    <a:pt x="732" y="946"/>
                    <a:pt x="732" y="946"/>
                    <a:pt x="732" y="946"/>
                  </a:cubicBezTo>
                  <a:cubicBezTo>
                    <a:pt x="907" y="946"/>
                    <a:pt x="995" y="1028"/>
                    <a:pt x="995" y="1191"/>
                  </a:cubicBezTo>
                  <a:cubicBezTo>
                    <a:pt x="995" y="1349"/>
                    <a:pt x="899" y="1439"/>
                    <a:pt x="732" y="1439"/>
                  </a:cubicBezTo>
                  <a:close/>
                  <a:moveTo>
                    <a:pt x="729" y="664"/>
                  </a:moveTo>
                  <a:cubicBezTo>
                    <a:pt x="322" y="664"/>
                    <a:pt x="322" y="664"/>
                    <a:pt x="322" y="664"/>
                  </a:cubicBezTo>
                  <a:cubicBezTo>
                    <a:pt x="322" y="294"/>
                    <a:pt x="322" y="294"/>
                    <a:pt x="322" y="294"/>
                  </a:cubicBezTo>
                  <a:cubicBezTo>
                    <a:pt x="712" y="294"/>
                    <a:pt x="712" y="294"/>
                    <a:pt x="712" y="294"/>
                  </a:cubicBezTo>
                  <a:cubicBezTo>
                    <a:pt x="866" y="294"/>
                    <a:pt x="941" y="355"/>
                    <a:pt x="941" y="480"/>
                  </a:cubicBezTo>
                  <a:cubicBezTo>
                    <a:pt x="941" y="564"/>
                    <a:pt x="904" y="664"/>
                    <a:pt x="729" y="66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black">
            <a:xfrm>
              <a:off x="2368550" y="6264275"/>
              <a:ext cx="61912" cy="73025"/>
            </a:xfrm>
            <a:custGeom>
              <a:avLst/>
              <a:gdLst/>
              <a:ahLst/>
              <a:cxnLst>
                <a:cxn ang="0">
                  <a:pos x="478" y="1292"/>
                </a:cxn>
                <a:cxn ang="0">
                  <a:pos x="780" y="1164"/>
                </a:cxn>
                <a:cxn ang="0">
                  <a:pos x="780" y="1265"/>
                </a:cxn>
                <a:cxn ang="0">
                  <a:pos x="1093" y="1265"/>
                </a:cxn>
                <a:cxn ang="0">
                  <a:pos x="1093" y="0"/>
                </a:cxn>
                <a:cxn ang="0">
                  <a:pos x="780" y="0"/>
                </a:cxn>
                <a:cxn ang="0">
                  <a:pos x="780" y="699"/>
                </a:cxn>
                <a:cxn ang="0">
                  <a:pos x="545" y="1006"/>
                </a:cxn>
                <a:cxn ang="0">
                  <a:pos x="313" y="697"/>
                </a:cxn>
                <a:cxn ang="0">
                  <a:pos x="313" y="0"/>
                </a:cxn>
                <a:cxn ang="0">
                  <a:pos x="0" y="0"/>
                </a:cxn>
                <a:cxn ang="0">
                  <a:pos x="0" y="715"/>
                </a:cxn>
                <a:cxn ang="0">
                  <a:pos x="478" y="1292"/>
                </a:cxn>
              </a:cxnLst>
              <a:rect l="0" t="0" r="r" b="b"/>
              <a:pathLst>
                <a:path w="1093" h="1292">
                  <a:moveTo>
                    <a:pt x="478" y="1292"/>
                  </a:moveTo>
                  <a:cubicBezTo>
                    <a:pt x="602" y="1292"/>
                    <a:pt x="703" y="1249"/>
                    <a:pt x="780" y="1164"/>
                  </a:cubicBezTo>
                  <a:cubicBezTo>
                    <a:pt x="780" y="1265"/>
                    <a:pt x="780" y="1265"/>
                    <a:pt x="780" y="1265"/>
                  </a:cubicBezTo>
                  <a:cubicBezTo>
                    <a:pt x="1093" y="1265"/>
                    <a:pt x="1093" y="1265"/>
                    <a:pt x="1093" y="1265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80" y="699"/>
                    <a:pt x="780" y="699"/>
                    <a:pt x="780" y="699"/>
                  </a:cubicBezTo>
                  <a:cubicBezTo>
                    <a:pt x="780" y="902"/>
                    <a:pt x="701" y="1006"/>
                    <a:pt x="545" y="1006"/>
                  </a:cubicBezTo>
                  <a:cubicBezTo>
                    <a:pt x="386" y="1006"/>
                    <a:pt x="313" y="908"/>
                    <a:pt x="313" y="697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930"/>
                    <a:pt x="62" y="1292"/>
                    <a:pt x="478" y="129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black">
            <a:xfrm>
              <a:off x="2617788" y="6262688"/>
              <a:ext cx="61912" cy="73025"/>
            </a:xfrm>
            <a:custGeom>
              <a:avLst/>
              <a:gdLst/>
              <a:ahLst/>
              <a:cxnLst>
                <a:cxn ang="0">
                  <a:pos x="312" y="594"/>
                </a:cxn>
                <a:cxn ang="0">
                  <a:pos x="552" y="287"/>
                </a:cxn>
                <a:cxn ang="0">
                  <a:pos x="780" y="596"/>
                </a:cxn>
                <a:cxn ang="0">
                  <a:pos x="780" y="1293"/>
                </a:cxn>
                <a:cxn ang="0">
                  <a:pos x="1093" y="1293"/>
                </a:cxn>
                <a:cxn ang="0">
                  <a:pos x="1093" y="578"/>
                </a:cxn>
                <a:cxn ang="0">
                  <a:pos x="629" y="0"/>
                </a:cxn>
                <a:cxn ang="0">
                  <a:pos x="312" y="134"/>
                </a:cxn>
                <a:cxn ang="0">
                  <a:pos x="312" y="28"/>
                </a:cxn>
                <a:cxn ang="0">
                  <a:pos x="0" y="28"/>
                </a:cxn>
                <a:cxn ang="0">
                  <a:pos x="0" y="1293"/>
                </a:cxn>
                <a:cxn ang="0">
                  <a:pos x="312" y="1293"/>
                </a:cxn>
                <a:cxn ang="0">
                  <a:pos x="312" y="594"/>
                </a:cxn>
              </a:cxnLst>
              <a:rect l="0" t="0" r="r" b="b"/>
              <a:pathLst>
                <a:path w="1093" h="1293">
                  <a:moveTo>
                    <a:pt x="312" y="594"/>
                  </a:moveTo>
                  <a:cubicBezTo>
                    <a:pt x="312" y="393"/>
                    <a:pt x="395" y="287"/>
                    <a:pt x="552" y="287"/>
                  </a:cubicBezTo>
                  <a:cubicBezTo>
                    <a:pt x="708" y="287"/>
                    <a:pt x="780" y="385"/>
                    <a:pt x="780" y="596"/>
                  </a:cubicBezTo>
                  <a:cubicBezTo>
                    <a:pt x="780" y="1293"/>
                    <a:pt x="780" y="1293"/>
                    <a:pt x="780" y="1293"/>
                  </a:cubicBezTo>
                  <a:cubicBezTo>
                    <a:pt x="1093" y="1293"/>
                    <a:pt x="1093" y="1293"/>
                    <a:pt x="1093" y="1293"/>
                  </a:cubicBezTo>
                  <a:cubicBezTo>
                    <a:pt x="1093" y="578"/>
                    <a:pt x="1093" y="578"/>
                    <a:pt x="1093" y="578"/>
                  </a:cubicBezTo>
                  <a:cubicBezTo>
                    <a:pt x="1093" y="200"/>
                    <a:pt x="932" y="0"/>
                    <a:pt x="629" y="0"/>
                  </a:cubicBezTo>
                  <a:cubicBezTo>
                    <a:pt x="500" y="0"/>
                    <a:pt x="389" y="48"/>
                    <a:pt x="312" y="134"/>
                  </a:cubicBezTo>
                  <a:cubicBezTo>
                    <a:pt x="312" y="28"/>
                    <a:pt x="312" y="28"/>
                    <a:pt x="3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93"/>
                    <a:pt x="0" y="1293"/>
                    <a:pt x="0" y="1293"/>
                  </a:cubicBezTo>
                  <a:cubicBezTo>
                    <a:pt x="312" y="1293"/>
                    <a:pt x="312" y="1293"/>
                    <a:pt x="312" y="1293"/>
                  </a:cubicBezTo>
                  <a:lnTo>
                    <a:pt x="312" y="5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black">
            <a:xfrm>
              <a:off x="2446338" y="6264275"/>
              <a:ext cx="17462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7" name="Freeform 11"/>
            <p:cNvSpPr>
              <a:spLocks/>
            </p:cNvSpPr>
            <p:nvPr userDrawn="1"/>
          </p:nvSpPr>
          <p:spPr bwMode="black">
            <a:xfrm>
              <a:off x="2478088" y="6235700"/>
              <a:ext cx="17462" cy="10001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1" y="63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0" y="63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1" y="63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8" name="Freeform 12"/>
            <p:cNvSpPr>
              <a:spLocks noEditPoints="1"/>
            </p:cNvSpPr>
            <p:nvPr userDrawn="1"/>
          </p:nvSpPr>
          <p:spPr bwMode="black">
            <a:xfrm>
              <a:off x="2508250" y="6235700"/>
              <a:ext cx="61912" cy="101600"/>
            </a:xfrm>
            <a:custGeom>
              <a:avLst/>
              <a:gdLst/>
              <a:ahLst/>
              <a:cxnLst>
                <a:cxn ang="0">
                  <a:pos x="777" y="615"/>
                </a:cxn>
                <a:cxn ang="0">
                  <a:pos x="496" y="499"/>
                </a:cxn>
                <a:cxn ang="0">
                  <a:pos x="0" y="1146"/>
                </a:cxn>
                <a:cxn ang="0">
                  <a:pos x="490" y="1818"/>
                </a:cxn>
                <a:cxn ang="0">
                  <a:pos x="777" y="1694"/>
                </a:cxn>
                <a:cxn ang="0">
                  <a:pos x="777" y="1791"/>
                </a:cxn>
                <a:cxn ang="0">
                  <a:pos x="1089" y="1791"/>
                </a:cxn>
                <a:cxn ang="0">
                  <a:pos x="1089" y="0"/>
                </a:cxn>
                <a:cxn ang="0">
                  <a:pos x="777" y="156"/>
                </a:cxn>
                <a:cxn ang="0">
                  <a:pos x="777" y="615"/>
                </a:cxn>
                <a:cxn ang="0">
                  <a:pos x="557" y="1530"/>
                </a:cxn>
                <a:cxn ang="0">
                  <a:pos x="319" y="1138"/>
                </a:cxn>
                <a:cxn ang="0">
                  <a:pos x="553" y="785"/>
                </a:cxn>
                <a:cxn ang="0">
                  <a:pos x="777" y="908"/>
                </a:cxn>
                <a:cxn ang="0">
                  <a:pos x="777" y="1405"/>
                </a:cxn>
                <a:cxn ang="0">
                  <a:pos x="557" y="1530"/>
                </a:cxn>
              </a:cxnLst>
              <a:rect l="0" t="0" r="r" b="b"/>
              <a:pathLst>
                <a:path w="1089" h="1818">
                  <a:moveTo>
                    <a:pt x="777" y="615"/>
                  </a:moveTo>
                  <a:cubicBezTo>
                    <a:pt x="700" y="536"/>
                    <a:pt x="602" y="499"/>
                    <a:pt x="496" y="499"/>
                  </a:cubicBezTo>
                  <a:cubicBezTo>
                    <a:pt x="190" y="499"/>
                    <a:pt x="0" y="747"/>
                    <a:pt x="0" y="1146"/>
                  </a:cubicBezTo>
                  <a:cubicBezTo>
                    <a:pt x="0" y="1567"/>
                    <a:pt x="183" y="1818"/>
                    <a:pt x="490" y="1818"/>
                  </a:cubicBezTo>
                  <a:cubicBezTo>
                    <a:pt x="595" y="1818"/>
                    <a:pt x="693" y="1779"/>
                    <a:pt x="777" y="1694"/>
                  </a:cubicBezTo>
                  <a:cubicBezTo>
                    <a:pt x="777" y="1791"/>
                    <a:pt x="777" y="1791"/>
                    <a:pt x="777" y="1791"/>
                  </a:cubicBezTo>
                  <a:cubicBezTo>
                    <a:pt x="1089" y="1791"/>
                    <a:pt x="1089" y="1791"/>
                    <a:pt x="1089" y="1791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777" y="156"/>
                    <a:pt x="777" y="156"/>
                    <a:pt x="777" y="156"/>
                  </a:cubicBezTo>
                  <a:lnTo>
                    <a:pt x="777" y="615"/>
                  </a:lnTo>
                  <a:close/>
                  <a:moveTo>
                    <a:pt x="557" y="1530"/>
                  </a:moveTo>
                  <a:cubicBezTo>
                    <a:pt x="448" y="1530"/>
                    <a:pt x="319" y="1462"/>
                    <a:pt x="319" y="1138"/>
                  </a:cubicBezTo>
                  <a:cubicBezTo>
                    <a:pt x="319" y="846"/>
                    <a:pt x="446" y="785"/>
                    <a:pt x="553" y="785"/>
                  </a:cubicBezTo>
                  <a:cubicBezTo>
                    <a:pt x="670" y="785"/>
                    <a:pt x="740" y="855"/>
                    <a:pt x="777" y="908"/>
                  </a:cubicBezTo>
                  <a:cubicBezTo>
                    <a:pt x="777" y="1405"/>
                    <a:pt x="777" y="1405"/>
                    <a:pt x="777" y="1405"/>
                  </a:cubicBezTo>
                  <a:cubicBezTo>
                    <a:pt x="730" y="1466"/>
                    <a:pt x="673" y="1530"/>
                    <a:pt x="557" y="15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9" name="Freeform 13"/>
            <p:cNvSpPr>
              <a:spLocks noEditPoints="1"/>
            </p:cNvSpPr>
            <p:nvPr userDrawn="1"/>
          </p:nvSpPr>
          <p:spPr bwMode="black">
            <a:xfrm>
              <a:off x="2900363" y="6237288"/>
              <a:ext cx="60325" cy="100013"/>
            </a:xfrm>
            <a:custGeom>
              <a:avLst/>
              <a:gdLst/>
              <a:ahLst/>
              <a:cxnLst>
                <a:cxn ang="0">
                  <a:pos x="593" y="467"/>
                </a:cxn>
                <a:cxn ang="0">
                  <a:pos x="313" y="584"/>
                </a:cxn>
                <a:cxn ang="0">
                  <a:pos x="313" y="0"/>
                </a:cxn>
                <a:cxn ang="0">
                  <a:pos x="0" y="156"/>
                </a:cxn>
                <a:cxn ang="0">
                  <a:pos x="0" y="1759"/>
                </a:cxn>
                <a:cxn ang="0">
                  <a:pos x="313" y="1759"/>
                </a:cxn>
                <a:cxn ang="0">
                  <a:pos x="313" y="1664"/>
                </a:cxn>
                <a:cxn ang="0">
                  <a:pos x="600" y="1786"/>
                </a:cxn>
                <a:cxn ang="0">
                  <a:pos x="1090" y="1114"/>
                </a:cxn>
                <a:cxn ang="0">
                  <a:pos x="593" y="467"/>
                </a:cxn>
                <a:cxn ang="0">
                  <a:pos x="535" y="753"/>
                </a:cxn>
                <a:cxn ang="0">
                  <a:pos x="771" y="1106"/>
                </a:cxn>
                <a:cxn ang="0">
                  <a:pos x="541" y="1498"/>
                </a:cxn>
                <a:cxn ang="0">
                  <a:pos x="313" y="1379"/>
                </a:cxn>
                <a:cxn ang="0">
                  <a:pos x="313" y="881"/>
                </a:cxn>
                <a:cxn ang="0">
                  <a:pos x="535" y="753"/>
                </a:cxn>
              </a:cxnLst>
              <a:rect l="0" t="0" r="r" b="b"/>
              <a:pathLst>
                <a:path w="1090" h="1786">
                  <a:moveTo>
                    <a:pt x="593" y="467"/>
                  </a:moveTo>
                  <a:cubicBezTo>
                    <a:pt x="496" y="467"/>
                    <a:pt x="392" y="510"/>
                    <a:pt x="313" y="584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759"/>
                    <a:pt x="0" y="1759"/>
                    <a:pt x="0" y="1759"/>
                  </a:cubicBezTo>
                  <a:cubicBezTo>
                    <a:pt x="313" y="1759"/>
                    <a:pt x="313" y="1759"/>
                    <a:pt x="313" y="1759"/>
                  </a:cubicBezTo>
                  <a:cubicBezTo>
                    <a:pt x="313" y="1664"/>
                    <a:pt x="313" y="1664"/>
                    <a:pt x="313" y="1664"/>
                  </a:cubicBezTo>
                  <a:cubicBezTo>
                    <a:pt x="390" y="1744"/>
                    <a:pt x="489" y="1786"/>
                    <a:pt x="600" y="1786"/>
                  </a:cubicBezTo>
                  <a:cubicBezTo>
                    <a:pt x="911" y="1786"/>
                    <a:pt x="1090" y="1541"/>
                    <a:pt x="1090" y="1114"/>
                  </a:cubicBezTo>
                  <a:cubicBezTo>
                    <a:pt x="1090" y="715"/>
                    <a:pt x="900" y="467"/>
                    <a:pt x="593" y="467"/>
                  </a:cubicBezTo>
                  <a:close/>
                  <a:moveTo>
                    <a:pt x="535" y="753"/>
                  </a:moveTo>
                  <a:cubicBezTo>
                    <a:pt x="649" y="753"/>
                    <a:pt x="771" y="846"/>
                    <a:pt x="771" y="1106"/>
                  </a:cubicBezTo>
                  <a:cubicBezTo>
                    <a:pt x="771" y="1370"/>
                    <a:pt x="696" y="1498"/>
                    <a:pt x="541" y="1498"/>
                  </a:cubicBezTo>
                  <a:cubicBezTo>
                    <a:pt x="424" y="1498"/>
                    <a:pt x="346" y="1420"/>
                    <a:pt x="313" y="1379"/>
                  </a:cubicBezTo>
                  <a:cubicBezTo>
                    <a:pt x="313" y="881"/>
                    <a:pt x="313" y="881"/>
                    <a:pt x="313" y="881"/>
                  </a:cubicBezTo>
                  <a:cubicBezTo>
                    <a:pt x="364" y="802"/>
                    <a:pt x="443" y="753"/>
                    <a:pt x="535" y="75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0" name="Freeform 14"/>
            <p:cNvSpPr>
              <a:spLocks noEditPoints="1"/>
            </p:cNvSpPr>
            <p:nvPr userDrawn="1"/>
          </p:nvSpPr>
          <p:spPr bwMode="black">
            <a:xfrm>
              <a:off x="2690813" y="6262688"/>
              <a:ext cx="61912" cy="101600"/>
            </a:xfrm>
            <a:custGeom>
              <a:avLst/>
              <a:gdLst/>
              <a:ahLst/>
              <a:cxnLst>
                <a:cxn ang="0">
                  <a:pos x="778" y="116"/>
                </a:cxn>
                <a:cxn ang="0">
                  <a:pos x="497" y="0"/>
                </a:cxn>
                <a:cxn ang="0">
                  <a:pos x="0" y="647"/>
                </a:cxn>
                <a:cxn ang="0">
                  <a:pos x="490" y="1319"/>
                </a:cxn>
                <a:cxn ang="0">
                  <a:pos x="778" y="1197"/>
                </a:cxn>
                <a:cxn ang="0">
                  <a:pos x="778" y="1227"/>
                </a:cxn>
                <a:cxn ang="0">
                  <a:pos x="373" y="1562"/>
                </a:cxn>
                <a:cxn ang="0">
                  <a:pos x="359" y="1562"/>
                </a:cxn>
                <a:cxn ang="0">
                  <a:pos x="470" y="1808"/>
                </a:cxn>
                <a:cxn ang="0">
                  <a:pos x="476" y="1808"/>
                </a:cxn>
                <a:cxn ang="0">
                  <a:pos x="1090" y="1175"/>
                </a:cxn>
                <a:cxn ang="0">
                  <a:pos x="1090" y="27"/>
                </a:cxn>
                <a:cxn ang="0">
                  <a:pos x="778" y="27"/>
                </a:cxn>
                <a:cxn ang="0">
                  <a:pos x="778" y="116"/>
                </a:cxn>
                <a:cxn ang="0">
                  <a:pos x="778" y="410"/>
                </a:cxn>
                <a:cxn ang="0">
                  <a:pos x="778" y="907"/>
                </a:cxn>
                <a:cxn ang="0">
                  <a:pos x="556" y="1032"/>
                </a:cxn>
                <a:cxn ang="0">
                  <a:pos x="319" y="640"/>
                </a:cxn>
                <a:cxn ang="0">
                  <a:pos x="554" y="286"/>
                </a:cxn>
                <a:cxn ang="0">
                  <a:pos x="778" y="410"/>
                </a:cxn>
              </a:cxnLst>
              <a:rect l="0" t="0" r="r" b="b"/>
              <a:pathLst>
                <a:path w="1090" h="1808">
                  <a:moveTo>
                    <a:pt x="778" y="116"/>
                  </a:moveTo>
                  <a:cubicBezTo>
                    <a:pt x="702" y="41"/>
                    <a:pt x="603" y="0"/>
                    <a:pt x="497" y="0"/>
                  </a:cubicBezTo>
                  <a:cubicBezTo>
                    <a:pt x="191" y="0"/>
                    <a:pt x="0" y="248"/>
                    <a:pt x="0" y="647"/>
                  </a:cubicBezTo>
                  <a:cubicBezTo>
                    <a:pt x="0" y="1068"/>
                    <a:pt x="184" y="1319"/>
                    <a:pt x="490" y="1319"/>
                  </a:cubicBezTo>
                  <a:cubicBezTo>
                    <a:pt x="601" y="1319"/>
                    <a:pt x="697" y="1278"/>
                    <a:pt x="778" y="1197"/>
                  </a:cubicBezTo>
                  <a:cubicBezTo>
                    <a:pt x="778" y="1227"/>
                    <a:pt x="778" y="1227"/>
                    <a:pt x="778" y="1227"/>
                  </a:cubicBezTo>
                  <a:cubicBezTo>
                    <a:pt x="778" y="1365"/>
                    <a:pt x="777" y="1555"/>
                    <a:pt x="373" y="1562"/>
                  </a:cubicBezTo>
                  <a:cubicBezTo>
                    <a:pt x="359" y="1562"/>
                    <a:pt x="359" y="1562"/>
                    <a:pt x="359" y="1562"/>
                  </a:cubicBezTo>
                  <a:cubicBezTo>
                    <a:pt x="470" y="1808"/>
                    <a:pt x="470" y="1808"/>
                    <a:pt x="470" y="1808"/>
                  </a:cubicBezTo>
                  <a:cubicBezTo>
                    <a:pt x="476" y="1808"/>
                    <a:pt x="476" y="1808"/>
                    <a:pt x="476" y="1808"/>
                  </a:cubicBezTo>
                  <a:cubicBezTo>
                    <a:pt x="889" y="1801"/>
                    <a:pt x="1090" y="1594"/>
                    <a:pt x="1090" y="1175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778" y="27"/>
                    <a:pt x="778" y="27"/>
                    <a:pt x="778" y="27"/>
                  </a:cubicBezTo>
                  <a:lnTo>
                    <a:pt x="778" y="116"/>
                  </a:lnTo>
                  <a:close/>
                  <a:moveTo>
                    <a:pt x="778" y="410"/>
                  </a:moveTo>
                  <a:cubicBezTo>
                    <a:pt x="778" y="907"/>
                    <a:pt x="778" y="907"/>
                    <a:pt x="778" y="907"/>
                  </a:cubicBezTo>
                  <a:cubicBezTo>
                    <a:pt x="728" y="972"/>
                    <a:pt x="668" y="1032"/>
                    <a:pt x="556" y="1032"/>
                  </a:cubicBezTo>
                  <a:cubicBezTo>
                    <a:pt x="448" y="1032"/>
                    <a:pt x="319" y="963"/>
                    <a:pt x="319" y="640"/>
                  </a:cubicBezTo>
                  <a:cubicBezTo>
                    <a:pt x="319" y="348"/>
                    <a:pt x="447" y="286"/>
                    <a:pt x="554" y="286"/>
                  </a:cubicBezTo>
                  <a:cubicBezTo>
                    <a:pt x="671" y="286"/>
                    <a:pt x="741" y="356"/>
                    <a:pt x="778" y="4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1" name="Freeform 15"/>
            <p:cNvSpPr>
              <a:spLocks noEditPoints="1"/>
            </p:cNvSpPr>
            <p:nvPr userDrawn="1"/>
          </p:nvSpPr>
          <p:spPr bwMode="black">
            <a:xfrm>
              <a:off x="2794000" y="6262688"/>
              <a:ext cx="60325" cy="74613"/>
            </a:xfrm>
            <a:custGeom>
              <a:avLst/>
              <a:gdLst/>
              <a:ahLst/>
              <a:cxnLst>
                <a:cxn ang="0">
                  <a:pos x="224" y="337"/>
                </a:cxn>
                <a:cxn ang="0">
                  <a:pos x="547" y="250"/>
                </a:cxn>
                <a:cxn ang="0">
                  <a:pos x="773" y="432"/>
                </a:cxn>
                <a:cxn ang="0">
                  <a:pos x="773" y="517"/>
                </a:cxn>
                <a:cxn ang="0">
                  <a:pos x="504" y="458"/>
                </a:cxn>
                <a:cxn ang="0">
                  <a:pos x="0" y="872"/>
                </a:cxn>
                <a:cxn ang="0">
                  <a:pos x="469" y="1319"/>
                </a:cxn>
                <a:cxn ang="0">
                  <a:pos x="773" y="1188"/>
                </a:cxn>
                <a:cxn ang="0">
                  <a:pos x="773" y="1292"/>
                </a:cxn>
                <a:cxn ang="0">
                  <a:pos x="1086" y="1292"/>
                </a:cxn>
                <a:cxn ang="0">
                  <a:pos x="1086" y="439"/>
                </a:cxn>
                <a:cxn ang="0">
                  <a:pos x="575" y="0"/>
                </a:cxn>
                <a:cxn ang="0">
                  <a:pos x="102" y="122"/>
                </a:cxn>
                <a:cxn ang="0">
                  <a:pos x="224" y="337"/>
                </a:cxn>
                <a:cxn ang="0">
                  <a:pos x="313" y="872"/>
                </a:cxn>
                <a:cxn ang="0">
                  <a:pos x="528" y="692"/>
                </a:cxn>
                <a:cxn ang="0">
                  <a:pos x="773" y="755"/>
                </a:cxn>
                <a:cxn ang="0">
                  <a:pos x="773" y="928"/>
                </a:cxn>
                <a:cxn ang="0">
                  <a:pos x="528" y="1061"/>
                </a:cxn>
                <a:cxn ang="0">
                  <a:pos x="313" y="872"/>
                </a:cxn>
              </a:cxnLst>
              <a:rect l="0" t="0" r="r" b="b"/>
              <a:pathLst>
                <a:path w="1086" h="1319">
                  <a:moveTo>
                    <a:pt x="224" y="337"/>
                  </a:moveTo>
                  <a:cubicBezTo>
                    <a:pt x="323" y="281"/>
                    <a:pt x="417" y="250"/>
                    <a:pt x="547" y="250"/>
                  </a:cubicBezTo>
                  <a:cubicBezTo>
                    <a:pt x="695" y="250"/>
                    <a:pt x="773" y="313"/>
                    <a:pt x="773" y="432"/>
                  </a:cubicBezTo>
                  <a:cubicBezTo>
                    <a:pt x="773" y="517"/>
                    <a:pt x="773" y="517"/>
                    <a:pt x="773" y="517"/>
                  </a:cubicBezTo>
                  <a:cubicBezTo>
                    <a:pt x="701" y="481"/>
                    <a:pt x="597" y="458"/>
                    <a:pt x="504" y="458"/>
                  </a:cubicBezTo>
                  <a:cubicBezTo>
                    <a:pt x="272" y="458"/>
                    <a:pt x="0" y="566"/>
                    <a:pt x="0" y="872"/>
                  </a:cubicBezTo>
                  <a:cubicBezTo>
                    <a:pt x="0" y="1202"/>
                    <a:pt x="253" y="1319"/>
                    <a:pt x="469" y="1319"/>
                  </a:cubicBezTo>
                  <a:cubicBezTo>
                    <a:pt x="558" y="1319"/>
                    <a:pt x="688" y="1284"/>
                    <a:pt x="773" y="1188"/>
                  </a:cubicBezTo>
                  <a:cubicBezTo>
                    <a:pt x="773" y="1292"/>
                    <a:pt x="773" y="1292"/>
                    <a:pt x="773" y="1292"/>
                  </a:cubicBezTo>
                  <a:cubicBezTo>
                    <a:pt x="1086" y="1292"/>
                    <a:pt x="1086" y="1292"/>
                    <a:pt x="1086" y="1292"/>
                  </a:cubicBezTo>
                  <a:cubicBezTo>
                    <a:pt x="1086" y="439"/>
                    <a:pt x="1086" y="439"/>
                    <a:pt x="1086" y="439"/>
                  </a:cubicBezTo>
                  <a:cubicBezTo>
                    <a:pt x="1086" y="164"/>
                    <a:pt x="895" y="0"/>
                    <a:pt x="575" y="0"/>
                  </a:cubicBezTo>
                  <a:cubicBezTo>
                    <a:pt x="402" y="0"/>
                    <a:pt x="248" y="39"/>
                    <a:pt x="102" y="122"/>
                  </a:cubicBezTo>
                  <a:lnTo>
                    <a:pt x="224" y="337"/>
                  </a:lnTo>
                  <a:close/>
                  <a:moveTo>
                    <a:pt x="313" y="872"/>
                  </a:moveTo>
                  <a:cubicBezTo>
                    <a:pt x="313" y="760"/>
                    <a:pt x="393" y="692"/>
                    <a:pt x="528" y="692"/>
                  </a:cubicBezTo>
                  <a:cubicBezTo>
                    <a:pt x="621" y="692"/>
                    <a:pt x="701" y="711"/>
                    <a:pt x="773" y="755"/>
                  </a:cubicBezTo>
                  <a:cubicBezTo>
                    <a:pt x="773" y="928"/>
                    <a:pt x="773" y="928"/>
                    <a:pt x="773" y="928"/>
                  </a:cubicBezTo>
                  <a:cubicBezTo>
                    <a:pt x="734" y="994"/>
                    <a:pt x="643" y="1061"/>
                    <a:pt x="528" y="1061"/>
                  </a:cubicBezTo>
                  <a:cubicBezTo>
                    <a:pt x="395" y="1061"/>
                    <a:pt x="313" y="989"/>
                    <a:pt x="313" y="87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2" name="Freeform 16"/>
            <p:cNvSpPr>
              <a:spLocks noEditPoints="1"/>
            </p:cNvSpPr>
            <p:nvPr userDrawn="1"/>
          </p:nvSpPr>
          <p:spPr bwMode="black">
            <a:xfrm>
              <a:off x="2970213" y="6262688"/>
              <a:ext cx="60325" cy="74613"/>
            </a:xfrm>
            <a:custGeom>
              <a:avLst/>
              <a:gdLst/>
              <a:ahLst/>
              <a:cxnLst>
                <a:cxn ang="0">
                  <a:pos x="849" y="924"/>
                </a:cxn>
                <a:cxn ang="0">
                  <a:pos x="599" y="1031"/>
                </a:cxn>
                <a:cxn ang="0">
                  <a:pos x="318" y="755"/>
                </a:cxn>
                <a:cxn ang="0">
                  <a:pos x="1094" y="755"/>
                </a:cxn>
                <a:cxn ang="0">
                  <a:pos x="1098" y="661"/>
                </a:cxn>
                <a:cxn ang="0">
                  <a:pos x="567" y="0"/>
                </a:cxn>
                <a:cxn ang="0">
                  <a:pos x="0" y="661"/>
                </a:cxn>
                <a:cxn ang="0">
                  <a:pos x="599" y="1319"/>
                </a:cxn>
                <a:cxn ang="0">
                  <a:pos x="1046" y="1120"/>
                </a:cxn>
                <a:cxn ang="0">
                  <a:pos x="849" y="924"/>
                </a:cxn>
                <a:cxn ang="0">
                  <a:pos x="323" y="527"/>
                </a:cxn>
                <a:cxn ang="0">
                  <a:pos x="558" y="265"/>
                </a:cxn>
                <a:cxn ang="0">
                  <a:pos x="796" y="527"/>
                </a:cxn>
                <a:cxn ang="0">
                  <a:pos x="323" y="527"/>
                </a:cxn>
              </a:cxnLst>
              <a:rect l="0" t="0" r="r" b="b"/>
              <a:pathLst>
                <a:path w="1098" h="1319">
                  <a:moveTo>
                    <a:pt x="849" y="924"/>
                  </a:moveTo>
                  <a:cubicBezTo>
                    <a:pt x="792" y="976"/>
                    <a:pt x="714" y="1031"/>
                    <a:pt x="599" y="1031"/>
                  </a:cubicBezTo>
                  <a:cubicBezTo>
                    <a:pt x="537" y="1031"/>
                    <a:pt x="334" y="1011"/>
                    <a:pt x="318" y="755"/>
                  </a:cubicBezTo>
                  <a:cubicBezTo>
                    <a:pt x="1094" y="755"/>
                    <a:pt x="1094" y="755"/>
                    <a:pt x="1094" y="755"/>
                  </a:cubicBezTo>
                  <a:cubicBezTo>
                    <a:pt x="1096" y="729"/>
                    <a:pt x="1098" y="692"/>
                    <a:pt x="1098" y="661"/>
                  </a:cubicBezTo>
                  <a:cubicBezTo>
                    <a:pt x="1098" y="259"/>
                    <a:pt x="889" y="0"/>
                    <a:pt x="567" y="0"/>
                  </a:cubicBezTo>
                  <a:cubicBezTo>
                    <a:pt x="238" y="0"/>
                    <a:pt x="0" y="278"/>
                    <a:pt x="0" y="661"/>
                  </a:cubicBezTo>
                  <a:cubicBezTo>
                    <a:pt x="0" y="1061"/>
                    <a:pt x="235" y="1319"/>
                    <a:pt x="599" y="1319"/>
                  </a:cubicBezTo>
                  <a:cubicBezTo>
                    <a:pt x="766" y="1319"/>
                    <a:pt x="927" y="1254"/>
                    <a:pt x="1046" y="1120"/>
                  </a:cubicBezTo>
                  <a:lnTo>
                    <a:pt x="849" y="924"/>
                  </a:lnTo>
                  <a:close/>
                  <a:moveTo>
                    <a:pt x="323" y="527"/>
                  </a:moveTo>
                  <a:cubicBezTo>
                    <a:pt x="330" y="372"/>
                    <a:pt x="426" y="265"/>
                    <a:pt x="558" y="265"/>
                  </a:cubicBezTo>
                  <a:cubicBezTo>
                    <a:pt x="723" y="265"/>
                    <a:pt x="789" y="398"/>
                    <a:pt x="796" y="527"/>
                  </a:cubicBezTo>
                  <a:lnTo>
                    <a:pt x="323" y="5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3" name="Freeform 17"/>
            <p:cNvSpPr>
              <a:spLocks noEditPoints="1"/>
            </p:cNvSpPr>
            <p:nvPr userDrawn="1"/>
          </p:nvSpPr>
          <p:spPr bwMode="black">
            <a:xfrm>
              <a:off x="3138488" y="6262688"/>
              <a:ext cx="61912" cy="74613"/>
            </a:xfrm>
            <a:custGeom>
              <a:avLst/>
              <a:gdLst/>
              <a:ahLst/>
              <a:cxnLst>
                <a:cxn ang="0">
                  <a:pos x="848" y="924"/>
                </a:cxn>
                <a:cxn ang="0">
                  <a:pos x="599" y="1031"/>
                </a:cxn>
                <a:cxn ang="0">
                  <a:pos x="318" y="755"/>
                </a:cxn>
                <a:cxn ang="0">
                  <a:pos x="1094" y="755"/>
                </a:cxn>
                <a:cxn ang="0">
                  <a:pos x="1098" y="661"/>
                </a:cxn>
                <a:cxn ang="0">
                  <a:pos x="567" y="0"/>
                </a:cxn>
                <a:cxn ang="0">
                  <a:pos x="0" y="661"/>
                </a:cxn>
                <a:cxn ang="0">
                  <a:pos x="599" y="1319"/>
                </a:cxn>
                <a:cxn ang="0">
                  <a:pos x="1046" y="1120"/>
                </a:cxn>
                <a:cxn ang="0">
                  <a:pos x="848" y="924"/>
                </a:cxn>
                <a:cxn ang="0">
                  <a:pos x="323" y="527"/>
                </a:cxn>
                <a:cxn ang="0">
                  <a:pos x="558" y="265"/>
                </a:cxn>
                <a:cxn ang="0">
                  <a:pos x="796" y="527"/>
                </a:cxn>
                <a:cxn ang="0">
                  <a:pos x="323" y="527"/>
                </a:cxn>
              </a:cxnLst>
              <a:rect l="0" t="0" r="r" b="b"/>
              <a:pathLst>
                <a:path w="1098" h="1319">
                  <a:moveTo>
                    <a:pt x="848" y="924"/>
                  </a:moveTo>
                  <a:cubicBezTo>
                    <a:pt x="792" y="976"/>
                    <a:pt x="714" y="1031"/>
                    <a:pt x="599" y="1031"/>
                  </a:cubicBezTo>
                  <a:cubicBezTo>
                    <a:pt x="537" y="1031"/>
                    <a:pt x="334" y="1011"/>
                    <a:pt x="318" y="755"/>
                  </a:cubicBezTo>
                  <a:cubicBezTo>
                    <a:pt x="1094" y="755"/>
                    <a:pt x="1094" y="755"/>
                    <a:pt x="1094" y="755"/>
                  </a:cubicBezTo>
                  <a:cubicBezTo>
                    <a:pt x="1096" y="729"/>
                    <a:pt x="1098" y="692"/>
                    <a:pt x="1098" y="661"/>
                  </a:cubicBezTo>
                  <a:cubicBezTo>
                    <a:pt x="1098" y="259"/>
                    <a:pt x="889" y="0"/>
                    <a:pt x="567" y="0"/>
                  </a:cubicBezTo>
                  <a:cubicBezTo>
                    <a:pt x="238" y="0"/>
                    <a:pt x="0" y="278"/>
                    <a:pt x="0" y="661"/>
                  </a:cubicBezTo>
                  <a:cubicBezTo>
                    <a:pt x="0" y="1061"/>
                    <a:pt x="235" y="1319"/>
                    <a:pt x="599" y="1319"/>
                  </a:cubicBezTo>
                  <a:cubicBezTo>
                    <a:pt x="766" y="1319"/>
                    <a:pt x="924" y="1254"/>
                    <a:pt x="1046" y="1120"/>
                  </a:cubicBezTo>
                  <a:lnTo>
                    <a:pt x="848" y="924"/>
                  </a:lnTo>
                  <a:close/>
                  <a:moveTo>
                    <a:pt x="323" y="527"/>
                  </a:moveTo>
                  <a:cubicBezTo>
                    <a:pt x="331" y="372"/>
                    <a:pt x="426" y="265"/>
                    <a:pt x="558" y="265"/>
                  </a:cubicBezTo>
                  <a:cubicBezTo>
                    <a:pt x="723" y="265"/>
                    <a:pt x="789" y="398"/>
                    <a:pt x="796" y="527"/>
                  </a:cubicBezTo>
                  <a:lnTo>
                    <a:pt x="323" y="5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black">
            <a:xfrm>
              <a:off x="3086100" y="6237288"/>
              <a:ext cx="46037" cy="100013"/>
            </a:xfrm>
            <a:custGeom>
              <a:avLst/>
              <a:gdLst/>
              <a:ahLst/>
              <a:cxnLst>
                <a:cxn ang="0">
                  <a:pos x="507" y="774"/>
                </a:cxn>
                <a:cxn ang="0">
                  <a:pos x="791" y="774"/>
                </a:cxn>
                <a:cxn ang="0">
                  <a:pos x="791" y="481"/>
                </a:cxn>
                <a:cxn ang="0">
                  <a:pos x="507" y="481"/>
                </a:cxn>
                <a:cxn ang="0">
                  <a:pos x="507" y="0"/>
                </a:cxn>
                <a:cxn ang="0">
                  <a:pos x="194" y="156"/>
                </a:cxn>
                <a:cxn ang="0">
                  <a:pos x="194" y="481"/>
                </a:cxn>
                <a:cxn ang="0">
                  <a:pos x="0" y="481"/>
                </a:cxn>
                <a:cxn ang="0">
                  <a:pos x="0" y="774"/>
                </a:cxn>
                <a:cxn ang="0">
                  <a:pos x="194" y="774"/>
                </a:cxn>
                <a:cxn ang="0">
                  <a:pos x="194" y="1385"/>
                </a:cxn>
                <a:cxn ang="0">
                  <a:pos x="532" y="1773"/>
                </a:cxn>
                <a:cxn ang="0">
                  <a:pos x="794" y="1715"/>
                </a:cxn>
                <a:cxn ang="0">
                  <a:pos x="831" y="1420"/>
                </a:cxn>
                <a:cxn ang="0">
                  <a:pos x="642" y="1477"/>
                </a:cxn>
                <a:cxn ang="0">
                  <a:pos x="507" y="1307"/>
                </a:cxn>
                <a:cxn ang="0">
                  <a:pos x="507" y="774"/>
                </a:cxn>
              </a:cxnLst>
              <a:rect l="0" t="0" r="r" b="b"/>
              <a:pathLst>
                <a:path w="831" h="1773">
                  <a:moveTo>
                    <a:pt x="507" y="774"/>
                  </a:moveTo>
                  <a:cubicBezTo>
                    <a:pt x="791" y="774"/>
                    <a:pt x="791" y="774"/>
                    <a:pt x="791" y="774"/>
                  </a:cubicBezTo>
                  <a:cubicBezTo>
                    <a:pt x="791" y="481"/>
                    <a:pt x="791" y="481"/>
                    <a:pt x="791" y="481"/>
                  </a:cubicBezTo>
                  <a:cubicBezTo>
                    <a:pt x="507" y="481"/>
                    <a:pt x="507" y="481"/>
                    <a:pt x="507" y="481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194" y="481"/>
                    <a:pt x="194" y="481"/>
                    <a:pt x="194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94" y="774"/>
                    <a:pt x="194" y="774"/>
                    <a:pt x="194" y="774"/>
                  </a:cubicBezTo>
                  <a:cubicBezTo>
                    <a:pt x="194" y="1385"/>
                    <a:pt x="194" y="1385"/>
                    <a:pt x="194" y="1385"/>
                  </a:cubicBezTo>
                  <a:cubicBezTo>
                    <a:pt x="194" y="1564"/>
                    <a:pt x="283" y="1773"/>
                    <a:pt x="532" y="1773"/>
                  </a:cubicBezTo>
                  <a:cubicBezTo>
                    <a:pt x="631" y="1773"/>
                    <a:pt x="722" y="1753"/>
                    <a:pt x="794" y="1715"/>
                  </a:cubicBezTo>
                  <a:cubicBezTo>
                    <a:pt x="831" y="1420"/>
                    <a:pt x="831" y="1420"/>
                    <a:pt x="831" y="1420"/>
                  </a:cubicBezTo>
                  <a:cubicBezTo>
                    <a:pt x="773" y="1451"/>
                    <a:pt x="708" y="1477"/>
                    <a:pt x="642" y="1477"/>
                  </a:cubicBezTo>
                  <a:cubicBezTo>
                    <a:pt x="549" y="1477"/>
                    <a:pt x="507" y="1419"/>
                    <a:pt x="507" y="1307"/>
                  </a:cubicBezTo>
                  <a:lnTo>
                    <a:pt x="507" y="7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black">
            <a:xfrm>
              <a:off x="3035300" y="6237288"/>
              <a:ext cx="47625" cy="100013"/>
            </a:xfrm>
            <a:custGeom>
              <a:avLst/>
              <a:gdLst/>
              <a:ahLst/>
              <a:cxnLst>
                <a:cxn ang="0">
                  <a:pos x="833" y="1420"/>
                </a:cxn>
                <a:cxn ang="0">
                  <a:pos x="643" y="1477"/>
                </a:cxn>
                <a:cxn ang="0">
                  <a:pos x="508" y="1307"/>
                </a:cxn>
                <a:cxn ang="0">
                  <a:pos x="508" y="774"/>
                </a:cxn>
                <a:cxn ang="0">
                  <a:pos x="775" y="774"/>
                </a:cxn>
                <a:cxn ang="0">
                  <a:pos x="775" y="481"/>
                </a:cxn>
                <a:cxn ang="0">
                  <a:pos x="508" y="481"/>
                </a:cxn>
                <a:cxn ang="0">
                  <a:pos x="508" y="0"/>
                </a:cxn>
                <a:cxn ang="0">
                  <a:pos x="196" y="156"/>
                </a:cxn>
                <a:cxn ang="0">
                  <a:pos x="196" y="481"/>
                </a:cxn>
                <a:cxn ang="0">
                  <a:pos x="0" y="481"/>
                </a:cxn>
                <a:cxn ang="0">
                  <a:pos x="0" y="774"/>
                </a:cxn>
                <a:cxn ang="0">
                  <a:pos x="196" y="774"/>
                </a:cxn>
                <a:cxn ang="0">
                  <a:pos x="196" y="1385"/>
                </a:cxn>
                <a:cxn ang="0">
                  <a:pos x="533" y="1773"/>
                </a:cxn>
                <a:cxn ang="0">
                  <a:pos x="796" y="1715"/>
                </a:cxn>
                <a:cxn ang="0">
                  <a:pos x="833" y="1420"/>
                </a:cxn>
              </a:cxnLst>
              <a:rect l="0" t="0" r="r" b="b"/>
              <a:pathLst>
                <a:path w="833" h="1773">
                  <a:moveTo>
                    <a:pt x="833" y="1420"/>
                  </a:moveTo>
                  <a:cubicBezTo>
                    <a:pt x="775" y="1451"/>
                    <a:pt x="709" y="1477"/>
                    <a:pt x="643" y="1477"/>
                  </a:cubicBezTo>
                  <a:cubicBezTo>
                    <a:pt x="551" y="1477"/>
                    <a:pt x="508" y="1419"/>
                    <a:pt x="508" y="1307"/>
                  </a:cubicBezTo>
                  <a:cubicBezTo>
                    <a:pt x="508" y="774"/>
                    <a:pt x="508" y="774"/>
                    <a:pt x="508" y="774"/>
                  </a:cubicBezTo>
                  <a:cubicBezTo>
                    <a:pt x="775" y="774"/>
                    <a:pt x="775" y="774"/>
                    <a:pt x="775" y="774"/>
                  </a:cubicBezTo>
                  <a:cubicBezTo>
                    <a:pt x="775" y="481"/>
                    <a:pt x="775" y="481"/>
                    <a:pt x="775" y="481"/>
                  </a:cubicBezTo>
                  <a:cubicBezTo>
                    <a:pt x="508" y="481"/>
                    <a:pt x="508" y="481"/>
                    <a:pt x="508" y="48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481"/>
                    <a:pt x="196" y="481"/>
                    <a:pt x="196" y="481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96" y="774"/>
                    <a:pt x="196" y="774"/>
                    <a:pt x="196" y="774"/>
                  </a:cubicBezTo>
                  <a:cubicBezTo>
                    <a:pt x="196" y="1385"/>
                    <a:pt x="196" y="1385"/>
                    <a:pt x="196" y="1385"/>
                  </a:cubicBezTo>
                  <a:cubicBezTo>
                    <a:pt x="196" y="1564"/>
                    <a:pt x="284" y="1773"/>
                    <a:pt x="533" y="1773"/>
                  </a:cubicBezTo>
                  <a:cubicBezTo>
                    <a:pt x="632" y="1773"/>
                    <a:pt x="723" y="1753"/>
                    <a:pt x="796" y="1715"/>
                  </a:cubicBezTo>
                  <a:lnTo>
                    <a:pt x="833" y="14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6" name="Freeform 20"/>
            <p:cNvSpPr>
              <a:spLocks/>
            </p:cNvSpPr>
            <p:nvPr userDrawn="1"/>
          </p:nvSpPr>
          <p:spPr bwMode="black">
            <a:xfrm>
              <a:off x="3211513" y="6262688"/>
              <a:ext cx="46037" cy="73025"/>
            </a:xfrm>
            <a:custGeom>
              <a:avLst/>
              <a:gdLst/>
              <a:ahLst/>
              <a:cxnLst>
                <a:cxn ang="0">
                  <a:pos x="827" y="76"/>
                </a:cxn>
                <a:cxn ang="0">
                  <a:pos x="592" y="0"/>
                </a:cxn>
                <a:cxn ang="0">
                  <a:pos x="312" y="136"/>
                </a:cxn>
                <a:cxn ang="0">
                  <a:pos x="312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2" y="1292"/>
                </a:cxn>
                <a:cxn ang="0">
                  <a:pos x="312" y="606"/>
                </a:cxn>
                <a:cxn ang="0">
                  <a:pos x="538" y="312"/>
                </a:cxn>
                <a:cxn ang="0">
                  <a:pos x="745" y="381"/>
                </a:cxn>
                <a:cxn ang="0">
                  <a:pos x="827" y="76"/>
                </a:cxn>
              </a:cxnLst>
              <a:rect l="0" t="0" r="r" b="b"/>
              <a:pathLst>
                <a:path w="827" h="1292">
                  <a:moveTo>
                    <a:pt x="827" y="76"/>
                  </a:moveTo>
                  <a:cubicBezTo>
                    <a:pt x="767" y="29"/>
                    <a:pt x="675" y="0"/>
                    <a:pt x="592" y="0"/>
                  </a:cubicBezTo>
                  <a:cubicBezTo>
                    <a:pt x="481" y="0"/>
                    <a:pt x="387" y="41"/>
                    <a:pt x="312" y="136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2" y="1292"/>
                    <a:pt x="312" y="1292"/>
                    <a:pt x="312" y="1292"/>
                  </a:cubicBezTo>
                  <a:cubicBezTo>
                    <a:pt x="312" y="606"/>
                    <a:pt x="312" y="606"/>
                    <a:pt x="312" y="606"/>
                  </a:cubicBezTo>
                  <a:cubicBezTo>
                    <a:pt x="312" y="406"/>
                    <a:pt x="384" y="312"/>
                    <a:pt x="538" y="312"/>
                  </a:cubicBezTo>
                  <a:cubicBezTo>
                    <a:pt x="612" y="312"/>
                    <a:pt x="682" y="338"/>
                    <a:pt x="745" y="381"/>
                  </a:cubicBezTo>
                  <a:lnTo>
                    <a:pt x="827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black">
            <a:xfrm>
              <a:off x="2446338" y="6237288"/>
              <a:ext cx="17462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black">
            <a:xfrm>
              <a:off x="2584450" y="6264275"/>
              <a:ext cx="17462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black">
            <a:xfrm>
              <a:off x="2584450" y="6237288"/>
              <a:ext cx="17462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0" name="Freeform 24"/>
            <p:cNvSpPr>
              <a:spLocks noEditPoints="1"/>
            </p:cNvSpPr>
            <p:nvPr userDrawn="1"/>
          </p:nvSpPr>
          <p:spPr bwMode="black">
            <a:xfrm>
              <a:off x="3040063" y="6359525"/>
              <a:ext cx="60325" cy="101600"/>
            </a:xfrm>
            <a:custGeom>
              <a:avLst/>
              <a:gdLst/>
              <a:ahLst/>
              <a:cxnLst>
                <a:cxn ang="0">
                  <a:pos x="777" y="615"/>
                </a:cxn>
                <a:cxn ang="0">
                  <a:pos x="496" y="499"/>
                </a:cxn>
                <a:cxn ang="0">
                  <a:pos x="0" y="1146"/>
                </a:cxn>
                <a:cxn ang="0">
                  <a:pos x="490" y="1818"/>
                </a:cxn>
                <a:cxn ang="0">
                  <a:pos x="777" y="1695"/>
                </a:cxn>
                <a:cxn ang="0">
                  <a:pos x="777" y="1791"/>
                </a:cxn>
                <a:cxn ang="0">
                  <a:pos x="1089" y="1791"/>
                </a:cxn>
                <a:cxn ang="0">
                  <a:pos x="1089" y="0"/>
                </a:cxn>
                <a:cxn ang="0">
                  <a:pos x="777" y="156"/>
                </a:cxn>
                <a:cxn ang="0">
                  <a:pos x="777" y="615"/>
                </a:cxn>
                <a:cxn ang="0">
                  <a:pos x="557" y="1530"/>
                </a:cxn>
                <a:cxn ang="0">
                  <a:pos x="319" y="1138"/>
                </a:cxn>
                <a:cxn ang="0">
                  <a:pos x="553" y="785"/>
                </a:cxn>
                <a:cxn ang="0">
                  <a:pos x="777" y="909"/>
                </a:cxn>
                <a:cxn ang="0">
                  <a:pos x="777" y="1406"/>
                </a:cxn>
                <a:cxn ang="0">
                  <a:pos x="557" y="1530"/>
                </a:cxn>
              </a:cxnLst>
              <a:rect l="0" t="0" r="r" b="b"/>
              <a:pathLst>
                <a:path w="1089" h="1818">
                  <a:moveTo>
                    <a:pt x="777" y="615"/>
                  </a:moveTo>
                  <a:cubicBezTo>
                    <a:pt x="701" y="536"/>
                    <a:pt x="603" y="499"/>
                    <a:pt x="496" y="499"/>
                  </a:cubicBezTo>
                  <a:cubicBezTo>
                    <a:pt x="190" y="499"/>
                    <a:pt x="0" y="747"/>
                    <a:pt x="0" y="1146"/>
                  </a:cubicBezTo>
                  <a:cubicBezTo>
                    <a:pt x="0" y="1567"/>
                    <a:pt x="183" y="1818"/>
                    <a:pt x="490" y="1818"/>
                  </a:cubicBezTo>
                  <a:cubicBezTo>
                    <a:pt x="595" y="1818"/>
                    <a:pt x="693" y="1779"/>
                    <a:pt x="777" y="1695"/>
                  </a:cubicBezTo>
                  <a:cubicBezTo>
                    <a:pt x="777" y="1791"/>
                    <a:pt x="777" y="1791"/>
                    <a:pt x="777" y="1791"/>
                  </a:cubicBezTo>
                  <a:cubicBezTo>
                    <a:pt x="1089" y="1791"/>
                    <a:pt x="1089" y="1791"/>
                    <a:pt x="1089" y="1791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777" y="156"/>
                    <a:pt x="777" y="156"/>
                    <a:pt x="777" y="156"/>
                  </a:cubicBezTo>
                  <a:lnTo>
                    <a:pt x="777" y="615"/>
                  </a:lnTo>
                  <a:close/>
                  <a:moveTo>
                    <a:pt x="557" y="1530"/>
                  </a:moveTo>
                  <a:cubicBezTo>
                    <a:pt x="448" y="1530"/>
                    <a:pt x="319" y="1462"/>
                    <a:pt x="319" y="1138"/>
                  </a:cubicBezTo>
                  <a:cubicBezTo>
                    <a:pt x="319" y="846"/>
                    <a:pt x="446" y="785"/>
                    <a:pt x="553" y="785"/>
                  </a:cubicBezTo>
                  <a:cubicBezTo>
                    <a:pt x="670" y="785"/>
                    <a:pt x="740" y="855"/>
                    <a:pt x="777" y="909"/>
                  </a:cubicBezTo>
                  <a:cubicBezTo>
                    <a:pt x="777" y="1406"/>
                    <a:pt x="777" y="1406"/>
                    <a:pt x="777" y="1406"/>
                  </a:cubicBezTo>
                  <a:cubicBezTo>
                    <a:pt x="731" y="1466"/>
                    <a:pt x="673" y="1530"/>
                    <a:pt x="557" y="15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1" name="Freeform 25"/>
            <p:cNvSpPr>
              <a:spLocks/>
            </p:cNvSpPr>
            <p:nvPr userDrawn="1"/>
          </p:nvSpPr>
          <p:spPr bwMode="black">
            <a:xfrm>
              <a:off x="2446338" y="6386513"/>
              <a:ext cx="47625" cy="73025"/>
            </a:xfrm>
            <a:custGeom>
              <a:avLst/>
              <a:gdLst/>
              <a:ahLst/>
              <a:cxnLst>
                <a:cxn ang="0">
                  <a:pos x="828" y="76"/>
                </a:cxn>
                <a:cxn ang="0">
                  <a:pos x="592" y="0"/>
                </a:cxn>
                <a:cxn ang="0">
                  <a:pos x="313" y="137"/>
                </a:cxn>
                <a:cxn ang="0">
                  <a:pos x="313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3" y="1292"/>
                </a:cxn>
                <a:cxn ang="0">
                  <a:pos x="313" y="607"/>
                </a:cxn>
                <a:cxn ang="0">
                  <a:pos x="539" y="312"/>
                </a:cxn>
                <a:cxn ang="0">
                  <a:pos x="746" y="381"/>
                </a:cxn>
                <a:cxn ang="0">
                  <a:pos x="828" y="76"/>
                </a:cxn>
              </a:cxnLst>
              <a:rect l="0" t="0" r="r" b="b"/>
              <a:pathLst>
                <a:path w="828" h="1292">
                  <a:moveTo>
                    <a:pt x="828" y="76"/>
                  </a:moveTo>
                  <a:cubicBezTo>
                    <a:pt x="768" y="30"/>
                    <a:pt x="676" y="0"/>
                    <a:pt x="592" y="0"/>
                  </a:cubicBezTo>
                  <a:cubicBezTo>
                    <a:pt x="482" y="0"/>
                    <a:pt x="388" y="42"/>
                    <a:pt x="313" y="137"/>
                  </a:cubicBezTo>
                  <a:cubicBezTo>
                    <a:pt x="313" y="27"/>
                    <a:pt x="313" y="27"/>
                    <a:pt x="31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3" y="1292"/>
                    <a:pt x="313" y="1292"/>
                    <a:pt x="313" y="1292"/>
                  </a:cubicBezTo>
                  <a:cubicBezTo>
                    <a:pt x="313" y="607"/>
                    <a:pt x="313" y="607"/>
                    <a:pt x="313" y="607"/>
                  </a:cubicBezTo>
                  <a:cubicBezTo>
                    <a:pt x="313" y="406"/>
                    <a:pt x="385" y="312"/>
                    <a:pt x="539" y="312"/>
                  </a:cubicBezTo>
                  <a:cubicBezTo>
                    <a:pt x="613" y="312"/>
                    <a:pt x="683" y="338"/>
                    <a:pt x="746" y="381"/>
                  </a:cubicBezTo>
                  <a:lnTo>
                    <a:pt x="82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2" name="Freeform 26"/>
            <p:cNvSpPr>
              <a:spLocks/>
            </p:cNvSpPr>
            <p:nvPr userDrawn="1"/>
          </p:nvSpPr>
          <p:spPr bwMode="black">
            <a:xfrm>
              <a:off x="2274888" y="6388100"/>
              <a:ext cx="93662" cy="71438"/>
            </a:xfrm>
            <a:custGeom>
              <a:avLst/>
              <a:gdLst/>
              <a:ahLst/>
              <a:cxnLst>
                <a:cxn ang="0">
                  <a:pos x="1249" y="466"/>
                </a:cxn>
                <a:cxn ang="0">
                  <a:pos x="1182" y="784"/>
                </a:cxn>
                <a:cxn ang="0">
                  <a:pos x="1107" y="466"/>
                </a:cxn>
                <a:cxn ang="0">
                  <a:pos x="975" y="0"/>
                </a:cxn>
                <a:cxn ang="0">
                  <a:pos x="709" y="0"/>
                </a:cxn>
                <a:cxn ang="0">
                  <a:pos x="577" y="466"/>
                </a:cxn>
                <a:cxn ang="0">
                  <a:pos x="502" y="783"/>
                </a:cxn>
                <a:cxn ang="0">
                  <a:pos x="438" y="472"/>
                </a:cxn>
                <a:cxn ang="0">
                  <a:pos x="322" y="0"/>
                </a:cxn>
                <a:cxn ang="0">
                  <a:pos x="0" y="0"/>
                </a:cxn>
                <a:cxn ang="0">
                  <a:pos x="355" y="1258"/>
                </a:cxn>
                <a:cxn ang="0">
                  <a:pos x="357" y="1265"/>
                </a:cxn>
                <a:cxn ang="0">
                  <a:pos x="628" y="1265"/>
                </a:cxn>
                <a:cxn ang="0">
                  <a:pos x="766" y="750"/>
                </a:cxn>
                <a:cxn ang="0">
                  <a:pos x="837" y="465"/>
                </a:cxn>
                <a:cxn ang="0">
                  <a:pos x="906" y="740"/>
                </a:cxn>
                <a:cxn ang="0">
                  <a:pos x="1046" y="1265"/>
                </a:cxn>
                <a:cxn ang="0">
                  <a:pos x="1315" y="1265"/>
                </a:cxn>
                <a:cxn ang="0">
                  <a:pos x="1672" y="0"/>
                </a:cxn>
                <a:cxn ang="0">
                  <a:pos x="1363" y="0"/>
                </a:cxn>
                <a:cxn ang="0">
                  <a:pos x="1249" y="466"/>
                </a:cxn>
              </a:cxnLst>
              <a:rect l="0" t="0" r="r" b="b"/>
              <a:pathLst>
                <a:path w="1672" h="1265">
                  <a:moveTo>
                    <a:pt x="1249" y="466"/>
                  </a:moveTo>
                  <a:cubicBezTo>
                    <a:pt x="1222" y="585"/>
                    <a:pt x="1196" y="703"/>
                    <a:pt x="1182" y="784"/>
                  </a:cubicBezTo>
                  <a:cubicBezTo>
                    <a:pt x="1163" y="686"/>
                    <a:pt x="1129" y="549"/>
                    <a:pt x="1107" y="466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577" y="466"/>
                    <a:pt x="577" y="466"/>
                    <a:pt x="577" y="466"/>
                  </a:cubicBezTo>
                  <a:cubicBezTo>
                    <a:pt x="554" y="552"/>
                    <a:pt x="519" y="689"/>
                    <a:pt x="502" y="783"/>
                  </a:cubicBezTo>
                  <a:cubicBezTo>
                    <a:pt x="486" y="688"/>
                    <a:pt x="456" y="546"/>
                    <a:pt x="438" y="472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1258"/>
                    <a:pt x="355" y="1258"/>
                    <a:pt x="355" y="1258"/>
                  </a:cubicBezTo>
                  <a:cubicBezTo>
                    <a:pt x="357" y="1265"/>
                    <a:pt x="357" y="1265"/>
                    <a:pt x="357" y="1265"/>
                  </a:cubicBezTo>
                  <a:cubicBezTo>
                    <a:pt x="628" y="1265"/>
                    <a:pt x="628" y="1265"/>
                    <a:pt x="628" y="1265"/>
                  </a:cubicBezTo>
                  <a:cubicBezTo>
                    <a:pt x="766" y="750"/>
                    <a:pt x="766" y="750"/>
                    <a:pt x="766" y="750"/>
                  </a:cubicBezTo>
                  <a:cubicBezTo>
                    <a:pt x="789" y="672"/>
                    <a:pt x="825" y="516"/>
                    <a:pt x="837" y="465"/>
                  </a:cubicBezTo>
                  <a:cubicBezTo>
                    <a:pt x="854" y="536"/>
                    <a:pt x="882" y="647"/>
                    <a:pt x="906" y="740"/>
                  </a:cubicBezTo>
                  <a:cubicBezTo>
                    <a:pt x="1046" y="1265"/>
                    <a:pt x="1046" y="1265"/>
                    <a:pt x="1046" y="1265"/>
                  </a:cubicBezTo>
                  <a:cubicBezTo>
                    <a:pt x="1315" y="1265"/>
                    <a:pt x="1315" y="1265"/>
                    <a:pt x="1315" y="1265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363" y="0"/>
                    <a:pt x="1363" y="0"/>
                    <a:pt x="1363" y="0"/>
                  </a:cubicBezTo>
                  <a:lnTo>
                    <a:pt x="1249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3" name="Freeform 27"/>
            <p:cNvSpPr>
              <a:spLocks noEditPoints="1"/>
            </p:cNvSpPr>
            <p:nvPr userDrawn="1"/>
          </p:nvSpPr>
          <p:spPr bwMode="black">
            <a:xfrm>
              <a:off x="2371725" y="6386513"/>
              <a:ext cx="65087" cy="74613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0" y="661"/>
                </a:cxn>
                <a:cxn ang="0">
                  <a:pos x="575" y="1322"/>
                </a:cxn>
                <a:cxn ang="0">
                  <a:pos x="1151" y="661"/>
                </a:cxn>
                <a:cxn ang="0">
                  <a:pos x="575" y="0"/>
                </a:cxn>
                <a:cxn ang="0">
                  <a:pos x="575" y="1027"/>
                </a:cxn>
                <a:cxn ang="0">
                  <a:pos x="319" y="661"/>
                </a:cxn>
                <a:cxn ang="0">
                  <a:pos x="575" y="295"/>
                </a:cxn>
                <a:cxn ang="0">
                  <a:pos x="832" y="661"/>
                </a:cxn>
                <a:cxn ang="0">
                  <a:pos x="575" y="1027"/>
                </a:cxn>
              </a:cxnLst>
              <a:rect l="0" t="0" r="r" b="b"/>
              <a:pathLst>
                <a:path w="1151" h="1322">
                  <a:moveTo>
                    <a:pt x="575" y="0"/>
                  </a:moveTo>
                  <a:cubicBezTo>
                    <a:pt x="242" y="0"/>
                    <a:pt x="0" y="278"/>
                    <a:pt x="0" y="661"/>
                  </a:cubicBezTo>
                  <a:cubicBezTo>
                    <a:pt x="0" y="1044"/>
                    <a:pt x="242" y="1322"/>
                    <a:pt x="575" y="1322"/>
                  </a:cubicBezTo>
                  <a:cubicBezTo>
                    <a:pt x="909" y="1322"/>
                    <a:pt x="1151" y="1044"/>
                    <a:pt x="1151" y="661"/>
                  </a:cubicBezTo>
                  <a:cubicBezTo>
                    <a:pt x="1151" y="278"/>
                    <a:pt x="909" y="0"/>
                    <a:pt x="575" y="0"/>
                  </a:cubicBezTo>
                  <a:close/>
                  <a:moveTo>
                    <a:pt x="575" y="1027"/>
                  </a:moveTo>
                  <a:cubicBezTo>
                    <a:pt x="420" y="1027"/>
                    <a:pt x="319" y="883"/>
                    <a:pt x="319" y="661"/>
                  </a:cubicBezTo>
                  <a:cubicBezTo>
                    <a:pt x="319" y="439"/>
                    <a:pt x="420" y="295"/>
                    <a:pt x="575" y="295"/>
                  </a:cubicBezTo>
                  <a:cubicBezTo>
                    <a:pt x="731" y="295"/>
                    <a:pt x="832" y="439"/>
                    <a:pt x="832" y="661"/>
                  </a:cubicBezTo>
                  <a:cubicBezTo>
                    <a:pt x="832" y="883"/>
                    <a:pt x="731" y="1027"/>
                    <a:pt x="575" y="10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4" name="Freeform 28"/>
            <p:cNvSpPr>
              <a:spLocks/>
            </p:cNvSpPr>
            <p:nvPr userDrawn="1"/>
          </p:nvSpPr>
          <p:spPr bwMode="black">
            <a:xfrm>
              <a:off x="2954338" y="6386513"/>
              <a:ext cx="47625" cy="73025"/>
            </a:xfrm>
            <a:custGeom>
              <a:avLst/>
              <a:gdLst/>
              <a:ahLst/>
              <a:cxnLst>
                <a:cxn ang="0">
                  <a:pos x="827" y="76"/>
                </a:cxn>
                <a:cxn ang="0">
                  <a:pos x="592" y="0"/>
                </a:cxn>
                <a:cxn ang="0">
                  <a:pos x="312" y="137"/>
                </a:cxn>
                <a:cxn ang="0">
                  <a:pos x="312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2" y="1292"/>
                </a:cxn>
                <a:cxn ang="0">
                  <a:pos x="312" y="607"/>
                </a:cxn>
                <a:cxn ang="0">
                  <a:pos x="538" y="312"/>
                </a:cxn>
                <a:cxn ang="0">
                  <a:pos x="745" y="381"/>
                </a:cxn>
                <a:cxn ang="0">
                  <a:pos x="827" y="76"/>
                </a:cxn>
              </a:cxnLst>
              <a:rect l="0" t="0" r="r" b="b"/>
              <a:pathLst>
                <a:path w="827" h="1292">
                  <a:moveTo>
                    <a:pt x="827" y="76"/>
                  </a:moveTo>
                  <a:cubicBezTo>
                    <a:pt x="767" y="30"/>
                    <a:pt x="675" y="0"/>
                    <a:pt x="592" y="0"/>
                  </a:cubicBezTo>
                  <a:cubicBezTo>
                    <a:pt x="481" y="0"/>
                    <a:pt x="387" y="42"/>
                    <a:pt x="312" y="137"/>
                  </a:cubicBezTo>
                  <a:cubicBezTo>
                    <a:pt x="312" y="27"/>
                    <a:pt x="312" y="27"/>
                    <a:pt x="3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2" y="1292"/>
                    <a:pt x="312" y="1292"/>
                    <a:pt x="312" y="1292"/>
                  </a:cubicBezTo>
                  <a:cubicBezTo>
                    <a:pt x="312" y="607"/>
                    <a:pt x="312" y="607"/>
                    <a:pt x="312" y="607"/>
                  </a:cubicBezTo>
                  <a:cubicBezTo>
                    <a:pt x="312" y="406"/>
                    <a:pt x="384" y="312"/>
                    <a:pt x="538" y="312"/>
                  </a:cubicBezTo>
                  <a:cubicBezTo>
                    <a:pt x="612" y="312"/>
                    <a:pt x="682" y="338"/>
                    <a:pt x="745" y="381"/>
                  </a:cubicBezTo>
                  <a:lnTo>
                    <a:pt x="827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5" name="Freeform 29"/>
            <p:cNvSpPr>
              <a:spLocks/>
            </p:cNvSpPr>
            <p:nvPr userDrawn="1"/>
          </p:nvSpPr>
          <p:spPr bwMode="black">
            <a:xfrm>
              <a:off x="2782888" y="6388100"/>
              <a:ext cx="93662" cy="71438"/>
            </a:xfrm>
            <a:custGeom>
              <a:avLst/>
              <a:gdLst/>
              <a:ahLst/>
              <a:cxnLst>
                <a:cxn ang="0">
                  <a:pos x="1249" y="466"/>
                </a:cxn>
                <a:cxn ang="0">
                  <a:pos x="1182" y="784"/>
                </a:cxn>
                <a:cxn ang="0">
                  <a:pos x="1107" y="466"/>
                </a:cxn>
                <a:cxn ang="0">
                  <a:pos x="975" y="0"/>
                </a:cxn>
                <a:cxn ang="0">
                  <a:pos x="709" y="0"/>
                </a:cxn>
                <a:cxn ang="0">
                  <a:pos x="577" y="466"/>
                </a:cxn>
                <a:cxn ang="0">
                  <a:pos x="502" y="783"/>
                </a:cxn>
                <a:cxn ang="0">
                  <a:pos x="439" y="472"/>
                </a:cxn>
                <a:cxn ang="0">
                  <a:pos x="323" y="0"/>
                </a:cxn>
                <a:cxn ang="0">
                  <a:pos x="0" y="0"/>
                </a:cxn>
                <a:cxn ang="0">
                  <a:pos x="356" y="1258"/>
                </a:cxn>
                <a:cxn ang="0">
                  <a:pos x="358" y="1265"/>
                </a:cxn>
                <a:cxn ang="0">
                  <a:pos x="628" y="1265"/>
                </a:cxn>
                <a:cxn ang="0">
                  <a:pos x="767" y="750"/>
                </a:cxn>
                <a:cxn ang="0">
                  <a:pos x="837" y="465"/>
                </a:cxn>
                <a:cxn ang="0">
                  <a:pos x="906" y="740"/>
                </a:cxn>
                <a:cxn ang="0">
                  <a:pos x="1047" y="1265"/>
                </a:cxn>
                <a:cxn ang="0">
                  <a:pos x="1315" y="1265"/>
                </a:cxn>
                <a:cxn ang="0">
                  <a:pos x="1672" y="0"/>
                </a:cxn>
                <a:cxn ang="0">
                  <a:pos x="1363" y="0"/>
                </a:cxn>
                <a:cxn ang="0">
                  <a:pos x="1249" y="466"/>
                </a:cxn>
              </a:cxnLst>
              <a:rect l="0" t="0" r="r" b="b"/>
              <a:pathLst>
                <a:path w="1672" h="1265">
                  <a:moveTo>
                    <a:pt x="1249" y="466"/>
                  </a:moveTo>
                  <a:cubicBezTo>
                    <a:pt x="1223" y="585"/>
                    <a:pt x="1197" y="703"/>
                    <a:pt x="1182" y="784"/>
                  </a:cubicBezTo>
                  <a:cubicBezTo>
                    <a:pt x="1163" y="686"/>
                    <a:pt x="1130" y="549"/>
                    <a:pt x="1107" y="466"/>
                  </a:cubicBezTo>
                  <a:cubicBezTo>
                    <a:pt x="975" y="0"/>
                    <a:pt x="975" y="0"/>
                    <a:pt x="975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577" y="466"/>
                    <a:pt x="577" y="466"/>
                    <a:pt x="577" y="466"/>
                  </a:cubicBezTo>
                  <a:cubicBezTo>
                    <a:pt x="554" y="552"/>
                    <a:pt x="520" y="689"/>
                    <a:pt x="502" y="783"/>
                  </a:cubicBezTo>
                  <a:cubicBezTo>
                    <a:pt x="487" y="688"/>
                    <a:pt x="457" y="546"/>
                    <a:pt x="439" y="472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6" y="1258"/>
                    <a:pt x="356" y="1258"/>
                    <a:pt x="356" y="1258"/>
                  </a:cubicBezTo>
                  <a:cubicBezTo>
                    <a:pt x="358" y="1265"/>
                    <a:pt x="358" y="1265"/>
                    <a:pt x="358" y="1265"/>
                  </a:cubicBezTo>
                  <a:cubicBezTo>
                    <a:pt x="628" y="1265"/>
                    <a:pt x="628" y="1265"/>
                    <a:pt x="628" y="1265"/>
                  </a:cubicBezTo>
                  <a:cubicBezTo>
                    <a:pt x="767" y="750"/>
                    <a:pt x="767" y="750"/>
                    <a:pt x="767" y="750"/>
                  </a:cubicBezTo>
                  <a:cubicBezTo>
                    <a:pt x="790" y="672"/>
                    <a:pt x="825" y="516"/>
                    <a:pt x="837" y="465"/>
                  </a:cubicBezTo>
                  <a:cubicBezTo>
                    <a:pt x="854" y="536"/>
                    <a:pt x="882" y="647"/>
                    <a:pt x="906" y="740"/>
                  </a:cubicBezTo>
                  <a:cubicBezTo>
                    <a:pt x="1047" y="1265"/>
                    <a:pt x="1047" y="1265"/>
                    <a:pt x="1047" y="1265"/>
                  </a:cubicBezTo>
                  <a:cubicBezTo>
                    <a:pt x="1315" y="1265"/>
                    <a:pt x="1315" y="1265"/>
                    <a:pt x="1315" y="1265"/>
                  </a:cubicBezTo>
                  <a:cubicBezTo>
                    <a:pt x="1672" y="0"/>
                    <a:pt x="1672" y="0"/>
                    <a:pt x="1672" y="0"/>
                  </a:cubicBezTo>
                  <a:cubicBezTo>
                    <a:pt x="1363" y="0"/>
                    <a:pt x="1363" y="0"/>
                    <a:pt x="1363" y="0"/>
                  </a:cubicBezTo>
                  <a:lnTo>
                    <a:pt x="1249" y="4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6" name="Freeform 30"/>
            <p:cNvSpPr>
              <a:spLocks noEditPoints="1"/>
            </p:cNvSpPr>
            <p:nvPr userDrawn="1"/>
          </p:nvSpPr>
          <p:spPr bwMode="black">
            <a:xfrm>
              <a:off x="2879725" y="6386513"/>
              <a:ext cx="65087" cy="74613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0" y="661"/>
                </a:cxn>
                <a:cxn ang="0">
                  <a:pos x="575" y="1322"/>
                </a:cxn>
                <a:cxn ang="0">
                  <a:pos x="1151" y="661"/>
                </a:cxn>
                <a:cxn ang="0">
                  <a:pos x="575" y="0"/>
                </a:cxn>
                <a:cxn ang="0">
                  <a:pos x="575" y="1027"/>
                </a:cxn>
                <a:cxn ang="0">
                  <a:pos x="319" y="661"/>
                </a:cxn>
                <a:cxn ang="0">
                  <a:pos x="575" y="295"/>
                </a:cxn>
                <a:cxn ang="0">
                  <a:pos x="832" y="661"/>
                </a:cxn>
                <a:cxn ang="0">
                  <a:pos x="575" y="1027"/>
                </a:cxn>
              </a:cxnLst>
              <a:rect l="0" t="0" r="r" b="b"/>
              <a:pathLst>
                <a:path w="1151" h="1322">
                  <a:moveTo>
                    <a:pt x="575" y="0"/>
                  </a:moveTo>
                  <a:cubicBezTo>
                    <a:pt x="242" y="0"/>
                    <a:pt x="0" y="278"/>
                    <a:pt x="0" y="661"/>
                  </a:cubicBezTo>
                  <a:cubicBezTo>
                    <a:pt x="0" y="1044"/>
                    <a:pt x="242" y="1322"/>
                    <a:pt x="575" y="1322"/>
                  </a:cubicBezTo>
                  <a:cubicBezTo>
                    <a:pt x="909" y="1322"/>
                    <a:pt x="1151" y="1044"/>
                    <a:pt x="1151" y="661"/>
                  </a:cubicBezTo>
                  <a:cubicBezTo>
                    <a:pt x="1151" y="278"/>
                    <a:pt x="909" y="0"/>
                    <a:pt x="575" y="0"/>
                  </a:cubicBezTo>
                  <a:close/>
                  <a:moveTo>
                    <a:pt x="575" y="1027"/>
                  </a:moveTo>
                  <a:cubicBezTo>
                    <a:pt x="420" y="1027"/>
                    <a:pt x="319" y="883"/>
                    <a:pt x="319" y="661"/>
                  </a:cubicBezTo>
                  <a:cubicBezTo>
                    <a:pt x="319" y="439"/>
                    <a:pt x="420" y="295"/>
                    <a:pt x="575" y="295"/>
                  </a:cubicBezTo>
                  <a:cubicBezTo>
                    <a:pt x="731" y="295"/>
                    <a:pt x="832" y="439"/>
                    <a:pt x="832" y="661"/>
                  </a:cubicBezTo>
                  <a:cubicBezTo>
                    <a:pt x="832" y="883"/>
                    <a:pt x="731" y="1027"/>
                    <a:pt x="575" y="10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7" name="Freeform 31"/>
            <p:cNvSpPr>
              <a:spLocks/>
            </p:cNvSpPr>
            <p:nvPr userDrawn="1"/>
          </p:nvSpPr>
          <p:spPr bwMode="black">
            <a:xfrm>
              <a:off x="2501900" y="6359525"/>
              <a:ext cx="60325" cy="100013"/>
            </a:xfrm>
            <a:custGeom>
              <a:avLst/>
              <a:gdLst/>
              <a:ahLst/>
              <a:cxnLst>
                <a:cxn ang="0">
                  <a:pos x="1040" y="525"/>
                </a:cxn>
                <a:cxn ang="0">
                  <a:pos x="679" y="525"/>
                </a:cxn>
                <a:cxn ang="0">
                  <a:pos x="429" y="849"/>
                </a:cxn>
                <a:cxn ang="0">
                  <a:pos x="311" y="1008"/>
                </a:cxn>
                <a:cxn ang="0">
                  <a:pos x="311" y="0"/>
                </a:cxn>
                <a:cxn ang="0">
                  <a:pos x="0" y="157"/>
                </a:cxn>
                <a:cxn ang="0">
                  <a:pos x="0" y="1790"/>
                </a:cxn>
                <a:cxn ang="0">
                  <a:pos x="311" y="1790"/>
                </a:cxn>
                <a:cxn ang="0">
                  <a:pos x="311" y="1411"/>
                </a:cxn>
                <a:cxn ang="0">
                  <a:pos x="476" y="1203"/>
                </a:cxn>
                <a:cxn ang="0">
                  <a:pos x="742" y="1790"/>
                </a:cxn>
                <a:cxn ang="0">
                  <a:pos x="1088" y="1790"/>
                </a:cxn>
                <a:cxn ang="0">
                  <a:pos x="703" y="942"/>
                </a:cxn>
                <a:cxn ang="0">
                  <a:pos x="1040" y="525"/>
                </a:cxn>
              </a:cxnLst>
              <a:rect l="0" t="0" r="r" b="b"/>
              <a:pathLst>
                <a:path w="1088" h="1790">
                  <a:moveTo>
                    <a:pt x="1040" y="525"/>
                  </a:moveTo>
                  <a:cubicBezTo>
                    <a:pt x="679" y="525"/>
                    <a:pt x="679" y="525"/>
                    <a:pt x="679" y="525"/>
                  </a:cubicBezTo>
                  <a:cubicBezTo>
                    <a:pt x="429" y="849"/>
                    <a:pt x="429" y="849"/>
                    <a:pt x="429" y="849"/>
                  </a:cubicBezTo>
                  <a:cubicBezTo>
                    <a:pt x="396" y="892"/>
                    <a:pt x="350" y="952"/>
                    <a:pt x="311" y="1008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790"/>
                    <a:pt x="0" y="1790"/>
                    <a:pt x="0" y="1790"/>
                  </a:cubicBezTo>
                  <a:cubicBezTo>
                    <a:pt x="311" y="1790"/>
                    <a:pt x="311" y="1790"/>
                    <a:pt x="311" y="1790"/>
                  </a:cubicBezTo>
                  <a:cubicBezTo>
                    <a:pt x="311" y="1411"/>
                    <a:pt x="311" y="1411"/>
                    <a:pt x="311" y="1411"/>
                  </a:cubicBezTo>
                  <a:cubicBezTo>
                    <a:pt x="476" y="1203"/>
                    <a:pt x="476" y="1203"/>
                    <a:pt x="476" y="1203"/>
                  </a:cubicBezTo>
                  <a:cubicBezTo>
                    <a:pt x="742" y="1790"/>
                    <a:pt x="742" y="1790"/>
                    <a:pt x="742" y="1790"/>
                  </a:cubicBezTo>
                  <a:cubicBezTo>
                    <a:pt x="1088" y="1790"/>
                    <a:pt x="1088" y="1790"/>
                    <a:pt x="1088" y="1790"/>
                  </a:cubicBezTo>
                  <a:cubicBezTo>
                    <a:pt x="703" y="942"/>
                    <a:pt x="703" y="942"/>
                    <a:pt x="703" y="942"/>
                  </a:cubicBezTo>
                  <a:lnTo>
                    <a:pt x="1040" y="5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8" name="Freeform 32"/>
            <p:cNvSpPr>
              <a:spLocks/>
            </p:cNvSpPr>
            <p:nvPr userDrawn="1"/>
          </p:nvSpPr>
          <p:spPr bwMode="black">
            <a:xfrm>
              <a:off x="2606675" y="6386513"/>
              <a:ext cx="60325" cy="73025"/>
            </a:xfrm>
            <a:custGeom>
              <a:avLst/>
              <a:gdLst/>
              <a:ahLst/>
              <a:cxnLst>
                <a:cxn ang="0">
                  <a:pos x="313" y="593"/>
                </a:cxn>
                <a:cxn ang="0">
                  <a:pos x="553" y="286"/>
                </a:cxn>
                <a:cxn ang="0">
                  <a:pos x="781" y="595"/>
                </a:cxn>
                <a:cxn ang="0">
                  <a:pos x="781" y="1292"/>
                </a:cxn>
                <a:cxn ang="0">
                  <a:pos x="1093" y="1292"/>
                </a:cxn>
                <a:cxn ang="0">
                  <a:pos x="1093" y="577"/>
                </a:cxn>
                <a:cxn ang="0">
                  <a:pos x="630" y="0"/>
                </a:cxn>
                <a:cxn ang="0">
                  <a:pos x="313" y="134"/>
                </a:cxn>
                <a:cxn ang="0">
                  <a:pos x="313" y="27"/>
                </a:cxn>
                <a:cxn ang="0">
                  <a:pos x="0" y="27"/>
                </a:cxn>
                <a:cxn ang="0">
                  <a:pos x="0" y="1292"/>
                </a:cxn>
                <a:cxn ang="0">
                  <a:pos x="313" y="1292"/>
                </a:cxn>
                <a:cxn ang="0">
                  <a:pos x="313" y="593"/>
                </a:cxn>
              </a:cxnLst>
              <a:rect l="0" t="0" r="r" b="b"/>
              <a:pathLst>
                <a:path w="1093" h="1292">
                  <a:moveTo>
                    <a:pt x="313" y="593"/>
                  </a:moveTo>
                  <a:cubicBezTo>
                    <a:pt x="313" y="392"/>
                    <a:pt x="396" y="286"/>
                    <a:pt x="553" y="286"/>
                  </a:cubicBezTo>
                  <a:cubicBezTo>
                    <a:pt x="708" y="286"/>
                    <a:pt x="781" y="384"/>
                    <a:pt x="781" y="595"/>
                  </a:cubicBezTo>
                  <a:cubicBezTo>
                    <a:pt x="781" y="1292"/>
                    <a:pt x="781" y="1292"/>
                    <a:pt x="781" y="1292"/>
                  </a:cubicBezTo>
                  <a:cubicBezTo>
                    <a:pt x="1093" y="1292"/>
                    <a:pt x="1093" y="1292"/>
                    <a:pt x="1093" y="1292"/>
                  </a:cubicBezTo>
                  <a:cubicBezTo>
                    <a:pt x="1093" y="577"/>
                    <a:pt x="1093" y="577"/>
                    <a:pt x="1093" y="577"/>
                  </a:cubicBezTo>
                  <a:cubicBezTo>
                    <a:pt x="1093" y="199"/>
                    <a:pt x="933" y="0"/>
                    <a:pt x="630" y="0"/>
                  </a:cubicBezTo>
                  <a:cubicBezTo>
                    <a:pt x="501" y="0"/>
                    <a:pt x="389" y="47"/>
                    <a:pt x="313" y="134"/>
                  </a:cubicBezTo>
                  <a:cubicBezTo>
                    <a:pt x="313" y="27"/>
                    <a:pt x="313" y="27"/>
                    <a:pt x="31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313" y="1292"/>
                    <a:pt x="313" y="1292"/>
                    <a:pt x="313" y="1292"/>
                  </a:cubicBezTo>
                  <a:lnTo>
                    <a:pt x="313" y="5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9" name="Freeform 33"/>
            <p:cNvSpPr>
              <a:spLocks noEditPoints="1"/>
            </p:cNvSpPr>
            <p:nvPr userDrawn="1"/>
          </p:nvSpPr>
          <p:spPr bwMode="black">
            <a:xfrm>
              <a:off x="2679700" y="6386513"/>
              <a:ext cx="60325" cy="101600"/>
            </a:xfrm>
            <a:custGeom>
              <a:avLst/>
              <a:gdLst/>
              <a:ahLst/>
              <a:cxnLst>
                <a:cxn ang="0">
                  <a:pos x="777" y="117"/>
                </a:cxn>
                <a:cxn ang="0">
                  <a:pos x="496" y="0"/>
                </a:cxn>
                <a:cxn ang="0">
                  <a:pos x="0" y="647"/>
                </a:cxn>
                <a:cxn ang="0">
                  <a:pos x="490" y="1320"/>
                </a:cxn>
                <a:cxn ang="0">
                  <a:pos x="777" y="1198"/>
                </a:cxn>
                <a:cxn ang="0">
                  <a:pos x="777" y="1227"/>
                </a:cxn>
                <a:cxn ang="0">
                  <a:pos x="373" y="1563"/>
                </a:cxn>
                <a:cxn ang="0">
                  <a:pos x="359" y="1563"/>
                </a:cxn>
                <a:cxn ang="0">
                  <a:pos x="469" y="1808"/>
                </a:cxn>
                <a:cxn ang="0">
                  <a:pos x="475" y="1808"/>
                </a:cxn>
                <a:cxn ang="0">
                  <a:pos x="1089" y="1175"/>
                </a:cxn>
                <a:cxn ang="0">
                  <a:pos x="1089" y="28"/>
                </a:cxn>
                <a:cxn ang="0">
                  <a:pos x="777" y="28"/>
                </a:cxn>
                <a:cxn ang="0">
                  <a:pos x="777" y="117"/>
                </a:cxn>
                <a:cxn ang="0">
                  <a:pos x="777" y="410"/>
                </a:cxn>
                <a:cxn ang="0">
                  <a:pos x="777" y="907"/>
                </a:cxn>
                <a:cxn ang="0">
                  <a:pos x="556" y="1032"/>
                </a:cxn>
                <a:cxn ang="0">
                  <a:pos x="319" y="640"/>
                </a:cxn>
                <a:cxn ang="0">
                  <a:pos x="553" y="287"/>
                </a:cxn>
                <a:cxn ang="0">
                  <a:pos x="777" y="410"/>
                </a:cxn>
              </a:cxnLst>
              <a:rect l="0" t="0" r="r" b="b"/>
              <a:pathLst>
                <a:path w="1089" h="1808">
                  <a:moveTo>
                    <a:pt x="777" y="117"/>
                  </a:moveTo>
                  <a:cubicBezTo>
                    <a:pt x="702" y="41"/>
                    <a:pt x="603" y="0"/>
                    <a:pt x="496" y="0"/>
                  </a:cubicBezTo>
                  <a:cubicBezTo>
                    <a:pt x="190" y="0"/>
                    <a:pt x="0" y="248"/>
                    <a:pt x="0" y="647"/>
                  </a:cubicBezTo>
                  <a:cubicBezTo>
                    <a:pt x="0" y="1068"/>
                    <a:pt x="183" y="1320"/>
                    <a:pt x="490" y="1320"/>
                  </a:cubicBezTo>
                  <a:cubicBezTo>
                    <a:pt x="600" y="1320"/>
                    <a:pt x="697" y="1279"/>
                    <a:pt x="777" y="1198"/>
                  </a:cubicBezTo>
                  <a:cubicBezTo>
                    <a:pt x="777" y="1227"/>
                    <a:pt x="777" y="1227"/>
                    <a:pt x="777" y="1227"/>
                  </a:cubicBezTo>
                  <a:cubicBezTo>
                    <a:pt x="777" y="1366"/>
                    <a:pt x="777" y="1555"/>
                    <a:pt x="373" y="1563"/>
                  </a:cubicBezTo>
                  <a:cubicBezTo>
                    <a:pt x="359" y="1563"/>
                    <a:pt x="359" y="1563"/>
                    <a:pt x="359" y="1563"/>
                  </a:cubicBezTo>
                  <a:cubicBezTo>
                    <a:pt x="469" y="1808"/>
                    <a:pt x="469" y="1808"/>
                    <a:pt x="469" y="1808"/>
                  </a:cubicBezTo>
                  <a:cubicBezTo>
                    <a:pt x="475" y="1808"/>
                    <a:pt x="475" y="1808"/>
                    <a:pt x="475" y="1808"/>
                  </a:cubicBezTo>
                  <a:cubicBezTo>
                    <a:pt x="888" y="1802"/>
                    <a:pt x="1089" y="1595"/>
                    <a:pt x="1089" y="1175"/>
                  </a:cubicBezTo>
                  <a:cubicBezTo>
                    <a:pt x="1089" y="28"/>
                    <a:pt x="1089" y="28"/>
                    <a:pt x="1089" y="28"/>
                  </a:cubicBezTo>
                  <a:cubicBezTo>
                    <a:pt x="777" y="28"/>
                    <a:pt x="777" y="28"/>
                    <a:pt x="777" y="28"/>
                  </a:cubicBezTo>
                  <a:lnTo>
                    <a:pt x="777" y="117"/>
                  </a:lnTo>
                  <a:close/>
                  <a:moveTo>
                    <a:pt x="777" y="410"/>
                  </a:moveTo>
                  <a:cubicBezTo>
                    <a:pt x="777" y="907"/>
                    <a:pt x="777" y="907"/>
                    <a:pt x="777" y="907"/>
                  </a:cubicBezTo>
                  <a:cubicBezTo>
                    <a:pt x="727" y="972"/>
                    <a:pt x="667" y="1032"/>
                    <a:pt x="556" y="1032"/>
                  </a:cubicBezTo>
                  <a:cubicBezTo>
                    <a:pt x="448" y="1032"/>
                    <a:pt x="319" y="964"/>
                    <a:pt x="319" y="640"/>
                  </a:cubicBezTo>
                  <a:cubicBezTo>
                    <a:pt x="319" y="348"/>
                    <a:pt x="446" y="287"/>
                    <a:pt x="553" y="287"/>
                  </a:cubicBezTo>
                  <a:cubicBezTo>
                    <a:pt x="670" y="287"/>
                    <a:pt x="741" y="357"/>
                    <a:pt x="777" y="4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black">
            <a:xfrm>
              <a:off x="2573338" y="6388100"/>
              <a:ext cx="17462" cy="71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1" name="Rectangle 35"/>
            <p:cNvSpPr>
              <a:spLocks noChangeArrowheads="1"/>
            </p:cNvSpPr>
            <p:nvPr userDrawn="1"/>
          </p:nvSpPr>
          <p:spPr bwMode="black">
            <a:xfrm>
              <a:off x="2573338" y="6361113"/>
              <a:ext cx="17462" cy="17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2" name="Freeform 36"/>
            <p:cNvSpPr>
              <a:spLocks/>
            </p:cNvSpPr>
            <p:nvPr userDrawn="1"/>
          </p:nvSpPr>
          <p:spPr bwMode="black">
            <a:xfrm>
              <a:off x="3009900" y="6359525"/>
              <a:ext cx="17462" cy="10001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1" y="63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0" y="63"/>
                </a:cxn>
              </a:cxnLst>
              <a:rect l="0" t="0" r="r" b="b"/>
              <a:pathLst>
                <a:path w="11" h="63">
                  <a:moveTo>
                    <a:pt x="0" y="63"/>
                  </a:moveTo>
                  <a:lnTo>
                    <a:pt x="11" y="63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3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1" y="2240283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3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1" y="2240283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23760" y="8852218"/>
            <a:ext cx="4808160" cy="282240"/>
          </a:xfr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3074401"/>
            <a:ext cx="5659920" cy="55929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1680" y="3049201"/>
            <a:ext cx="5659920" cy="55929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0080" y="2086560"/>
            <a:ext cx="5659920" cy="89712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11680" y="2086560"/>
            <a:ext cx="5659920" cy="89712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860" y="1435736"/>
            <a:ext cx="11521440" cy="2300288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40080" y="1455741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40080" y="1456563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2" y="1461600"/>
            <a:ext cx="11515769" cy="72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640080" y="1456563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37858" y="8741093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37858" y="8741093"/>
            <a:ext cx="1152144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7857" y="1006797"/>
            <a:ext cx="4908960" cy="7294087"/>
          </a:xfrm>
        </p:spPr>
        <p:txBody>
          <a:bodyPr/>
          <a:lstStyle>
            <a:lvl1pPr marL="0" indent="0" algn="l" defTabSz="139327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7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3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46656" indent="-246656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3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1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64434" indent="-264434" algn="l" defTabSz="139327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1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3074401"/>
            <a:ext cx="5659920" cy="55929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1680" y="3049201"/>
            <a:ext cx="5659920" cy="5592948"/>
          </a:xfrm>
        </p:spPr>
        <p:txBody>
          <a:bodyPr/>
          <a:lstStyle>
            <a:lvl1pPr>
              <a:defRPr sz="34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40080" y="1461600"/>
            <a:ext cx="1152144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0080" y="2086560"/>
            <a:ext cx="5659920" cy="89712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11680" y="2086560"/>
            <a:ext cx="5659920" cy="89712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1" y="2982598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1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9" y="6169663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7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8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8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40080" y="2240283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1" y="2240283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2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72" indent="0">
              <a:buNone/>
              <a:defRPr sz="2800" b="1"/>
            </a:lvl2pPr>
            <a:lvl3pPr marL="1279943" indent="0">
              <a:buNone/>
              <a:defRPr sz="2500" b="1"/>
            </a:lvl3pPr>
            <a:lvl4pPr marL="1919915" indent="0">
              <a:buNone/>
              <a:defRPr sz="2200" b="1"/>
            </a:lvl4pPr>
            <a:lvl5pPr marL="2559887" indent="0">
              <a:buNone/>
              <a:defRPr sz="2200" b="1"/>
            </a:lvl5pPr>
            <a:lvl6pPr marL="3199859" indent="0">
              <a:buNone/>
              <a:defRPr sz="2200" b="1"/>
            </a:lvl6pPr>
            <a:lvl7pPr marL="3839831" indent="0">
              <a:buNone/>
              <a:defRPr sz="2200" b="1"/>
            </a:lvl7pPr>
            <a:lvl8pPr marL="4479802" indent="0">
              <a:buNone/>
              <a:defRPr sz="2200" b="1"/>
            </a:lvl8pPr>
            <a:lvl9pPr marL="5119775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2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72" indent="0">
              <a:buNone/>
              <a:defRPr sz="2800" b="1"/>
            </a:lvl2pPr>
            <a:lvl3pPr marL="1279943" indent="0">
              <a:buNone/>
              <a:defRPr sz="2500" b="1"/>
            </a:lvl3pPr>
            <a:lvl4pPr marL="1919915" indent="0">
              <a:buNone/>
              <a:defRPr sz="2200" b="1"/>
            </a:lvl4pPr>
            <a:lvl5pPr marL="2559887" indent="0">
              <a:buNone/>
              <a:defRPr sz="2200" b="1"/>
            </a:lvl5pPr>
            <a:lvl6pPr marL="3199859" indent="0">
              <a:buNone/>
              <a:defRPr sz="2200" b="1"/>
            </a:lvl6pPr>
            <a:lvl7pPr marL="3839831" indent="0">
              <a:buNone/>
              <a:defRPr sz="2200" b="1"/>
            </a:lvl7pPr>
            <a:lvl8pPr marL="4479802" indent="0">
              <a:buNone/>
              <a:defRPr sz="2200" b="1"/>
            </a:lvl8pPr>
            <a:lvl9pPr marL="5119775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2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1" y="382273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72" indent="0">
              <a:buNone/>
              <a:defRPr sz="1700"/>
            </a:lvl2pPr>
            <a:lvl3pPr marL="1279943" indent="0">
              <a:buNone/>
              <a:defRPr sz="1400"/>
            </a:lvl3pPr>
            <a:lvl4pPr marL="1919915" indent="0">
              <a:buNone/>
              <a:defRPr sz="1300"/>
            </a:lvl4pPr>
            <a:lvl5pPr marL="2559887" indent="0">
              <a:buNone/>
              <a:defRPr sz="1300"/>
            </a:lvl5pPr>
            <a:lvl6pPr marL="3199859" indent="0">
              <a:buNone/>
              <a:defRPr sz="1300"/>
            </a:lvl6pPr>
            <a:lvl7pPr marL="3839831" indent="0">
              <a:buNone/>
              <a:defRPr sz="1300"/>
            </a:lvl7pPr>
            <a:lvl8pPr marL="4479802" indent="0">
              <a:buNone/>
              <a:defRPr sz="1300"/>
            </a:lvl8pPr>
            <a:lvl9pPr marL="5119775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2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972" indent="0">
              <a:buNone/>
              <a:defRPr sz="3900"/>
            </a:lvl2pPr>
            <a:lvl3pPr marL="1279943" indent="0">
              <a:buNone/>
              <a:defRPr sz="3400"/>
            </a:lvl3pPr>
            <a:lvl4pPr marL="1919915" indent="0">
              <a:buNone/>
              <a:defRPr sz="2800"/>
            </a:lvl4pPr>
            <a:lvl5pPr marL="2559887" indent="0">
              <a:buNone/>
              <a:defRPr sz="2800"/>
            </a:lvl5pPr>
            <a:lvl6pPr marL="3199859" indent="0">
              <a:buNone/>
              <a:defRPr sz="2800"/>
            </a:lvl6pPr>
            <a:lvl7pPr marL="3839831" indent="0">
              <a:buNone/>
              <a:defRPr sz="2800"/>
            </a:lvl7pPr>
            <a:lvl8pPr marL="4479802" indent="0">
              <a:buNone/>
              <a:defRPr sz="2800"/>
            </a:lvl8pPr>
            <a:lvl9pPr marL="5119775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72" indent="0">
              <a:buNone/>
              <a:defRPr sz="1700"/>
            </a:lvl2pPr>
            <a:lvl3pPr marL="1279943" indent="0">
              <a:buNone/>
              <a:defRPr sz="1400"/>
            </a:lvl3pPr>
            <a:lvl4pPr marL="1919915" indent="0">
              <a:buNone/>
              <a:defRPr sz="1300"/>
            </a:lvl4pPr>
            <a:lvl5pPr marL="2559887" indent="0">
              <a:buNone/>
              <a:defRPr sz="1300"/>
            </a:lvl5pPr>
            <a:lvl6pPr marL="3199859" indent="0">
              <a:buNone/>
              <a:defRPr sz="1300"/>
            </a:lvl6pPr>
            <a:lvl7pPr marL="3839831" indent="0">
              <a:buNone/>
              <a:defRPr sz="1300"/>
            </a:lvl7pPr>
            <a:lvl8pPr marL="4479802" indent="0">
              <a:buNone/>
              <a:defRPr sz="1300"/>
            </a:lvl8pPr>
            <a:lvl9pPr marL="5119775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860" y="1435736"/>
            <a:ext cx="11521440" cy="2300288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40080" y="8739360"/>
            <a:ext cx="115214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27994" tIns="63997" rIns="127994" bIns="6399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640080" y="1455741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0080" y="281637"/>
            <a:ext cx="11521440" cy="11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40080" y="1456563"/>
            <a:ext cx="11521440" cy="72586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7994" tIns="63997" rIns="127994" bIns="63997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82242"/>
            <a:ext cx="11521440" cy="12045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995840"/>
            <a:ext cx="11521440" cy="657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3760" y="8981282"/>
            <a:ext cx="4808160" cy="282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081" y="8981280"/>
            <a:ext cx="1008000" cy="27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dirty="0" smtClean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GB" sz="1500" smtClean="0">
                <a:solidFill>
                  <a:schemeClr val="bg1"/>
                </a:solidFill>
              </a:rPr>
              <a:pPr/>
              <a:t>‹#›</a:t>
            </a:fld>
            <a:endParaRPr lang="en-GB" sz="15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688130" y="9030019"/>
            <a:ext cx="473392" cy="286702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2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726" r:id="rId11"/>
    <p:sldLayoutId id="2147483677" r:id="rId12"/>
    <p:sldLayoutId id="2147483678" r:id="rId13"/>
    <p:sldLayoutId id="2147483679" r:id="rId14"/>
  </p:sldLayoutIdLst>
  <p:hf sldNum="0" hdr="0" dt="0"/>
  <p:txStyles>
    <p:titleStyle>
      <a:lvl1pPr algn="l" defTabSz="1279943" rtl="0" eaLnBrk="1" latinLnBrk="0" hangingPunct="1">
        <a:lnSpc>
          <a:spcPct val="85000"/>
        </a:lnSpc>
        <a:spcBef>
          <a:spcPct val="0"/>
        </a:spcBef>
        <a:buNone/>
        <a:defRPr kumimoji="1" sz="4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79979" indent="-479979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kumimoji="1" sz="3400" kern="1200">
          <a:solidFill>
            <a:schemeClr val="bg1"/>
          </a:solidFill>
          <a:latin typeface="+mn-lt"/>
          <a:ea typeface="+mn-ea"/>
          <a:cs typeface="+mn-cs"/>
        </a:defRPr>
      </a:lvl1pPr>
      <a:lvl2pPr marL="993291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508823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kumimoji="1"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2006579" indent="-497755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kumimoji="1"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502111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kumimoji="1"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3519844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818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88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760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72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43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15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87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59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831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802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75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82242"/>
            <a:ext cx="11521440" cy="12045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995840"/>
            <a:ext cx="11521440" cy="657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3760" y="8981282"/>
            <a:ext cx="4808160" cy="282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081" y="8981280"/>
            <a:ext cx="1008000" cy="27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500" smtClean="0">
                <a:solidFill>
                  <a:srgbClr val="808080"/>
                </a:solidFill>
              </a:rPr>
              <a:pPr/>
              <a:t>‹#›</a:t>
            </a:fld>
            <a:endParaRPr lang="en-GB" sz="15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688130" y="9030019"/>
            <a:ext cx="473392" cy="286702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3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8" r:id="rId10"/>
    <p:sldLayoutId id="2147483727" r:id="rId11"/>
    <p:sldLayoutId id="2147483719" r:id="rId12"/>
    <p:sldLayoutId id="2147483720" r:id="rId13"/>
    <p:sldLayoutId id="2147483721" r:id="rId14"/>
    <p:sldLayoutId id="2147483730" r:id="rId15"/>
  </p:sldLayoutIdLst>
  <p:hf sldNum="0" hdr="0" dt="0"/>
  <p:txStyles>
    <p:titleStyle>
      <a:lvl1pPr algn="l" defTabSz="1279943" rtl="0" eaLnBrk="1" latinLnBrk="0" hangingPunct="1">
        <a:lnSpc>
          <a:spcPct val="85000"/>
        </a:lnSpc>
        <a:spcBef>
          <a:spcPct val="0"/>
        </a:spcBef>
        <a:buNone/>
        <a:defRPr sz="4200" b="1" kern="1200">
          <a:solidFill>
            <a:srgbClr val="80808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79979" indent="-479979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3400" kern="1200">
          <a:solidFill>
            <a:srgbClr val="808080"/>
          </a:solidFill>
          <a:latin typeface="+mn-lt"/>
          <a:ea typeface="+mn-ea"/>
          <a:cs typeface="+mn-cs"/>
        </a:defRPr>
      </a:lvl1pPr>
      <a:lvl2pPr marL="993291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800" kern="1200">
          <a:solidFill>
            <a:srgbClr val="808080"/>
          </a:solidFill>
          <a:latin typeface="+mn-lt"/>
          <a:ea typeface="+mn-ea"/>
          <a:cs typeface="+mn-cs"/>
        </a:defRPr>
      </a:lvl2pPr>
      <a:lvl3pPr marL="1508823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500" kern="1200">
          <a:solidFill>
            <a:srgbClr val="808080"/>
          </a:solidFill>
          <a:latin typeface="+mn-lt"/>
          <a:ea typeface="+mn-ea"/>
          <a:cs typeface="+mn-cs"/>
        </a:defRPr>
      </a:lvl3pPr>
      <a:lvl4pPr marL="2006579" indent="-497755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200" kern="1200">
          <a:solidFill>
            <a:srgbClr val="808080"/>
          </a:solidFill>
          <a:latin typeface="+mn-lt"/>
          <a:ea typeface="+mn-ea"/>
          <a:cs typeface="+mn-cs"/>
        </a:defRPr>
      </a:lvl4pPr>
      <a:lvl5pPr marL="2502111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200" kern="1200">
          <a:solidFill>
            <a:srgbClr val="808080"/>
          </a:solidFill>
          <a:latin typeface="+mn-lt"/>
          <a:ea typeface="+mn-ea"/>
          <a:cs typeface="+mn-cs"/>
        </a:defRPr>
      </a:lvl5pPr>
      <a:lvl6pPr marL="3519844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818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88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760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72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43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15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87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59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831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802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75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82242"/>
            <a:ext cx="11521440" cy="12045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995840"/>
            <a:ext cx="11521440" cy="657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3760" y="8981282"/>
            <a:ext cx="4808160" cy="282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081" y="8981280"/>
            <a:ext cx="1008000" cy="27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dirty="0" smtClean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GB" sz="1500" smtClean="0">
                <a:solidFill>
                  <a:schemeClr val="bg1"/>
                </a:solidFill>
              </a:rPr>
              <a:pPr/>
              <a:t>‹#›</a:t>
            </a:fld>
            <a:endParaRPr lang="en-GB" sz="15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11688130" y="9030019"/>
            <a:ext cx="473392" cy="286702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24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90" r:id="rId10"/>
    <p:sldLayoutId id="2147483728" r:id="rId11"/>
    <p:sldLayoutId id="2147483691" r:id="rId12"/>
    <p:sldLayoutId id="2147483692" r:id="rId13"/>
    <p:sldLayoutId id="2147483693" r:id="rId14"/>
    <p:sldLayoutId id="2147483731" r:id="rId15"/>
  </p:sldLayoutIdLst>
  <p:hf sldNum="0" hdr="0" dt="0"/>
  <p:txStyles>
    <p:titleStyle>
      <a:lvl1pPr algn="l" defTabSz="1279943" rtl="0" eaLnBrk="1" latinLnBrk="0" hangingPunct="1">
        <a:lnSpc>
          <a:spcPct val="85000"/>
        </a:lnSpc>
        <a:spcBef>
          <a:spcPct val="0"/>
        </a:spcBef>
        <a:buNone/>
        <a:defRPr sz="4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79979" indent="-479979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3400" kern="1200">
          <a:solidFill>
            <a:schemeClr val="bg1"/>
          </a:solidFill>
          <a:latin typeface="+mn-lt"/>
          <a:ea typeface="+mn-ea"/>
          <a:cs typeface="+mn-cs"/>
        </a:defRPr>
      </a:lvl1pPr>
      <a:lvl2pPr marL="993291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508823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2006579" indent="-497755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502111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3519844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818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88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760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72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43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15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87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59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831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802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75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82242"/>
            <a:ext cx="11521440" cy="12045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995840"/>
            <a:ext cx="11521440" cy="657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3760" y="8981282"/>
            <a:ext cx="4808160" cy="282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081" y="8981280"/>
            <a:ext cx="1008000" cy="27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dirty="0" smtClean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GB" sz="1500" smtClean="0">
                <a:solidFill>
                  <a:schemeClr val="bg1"/>
                </a:solidFill>
              </a:rPr>
              <a:pPr/>
              <a:t>‹#›</a:t>
            </a:fld>
            <a:endParaRPr lang="en-GB" sz="15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11688130" y="9030019"/>
            <a:ext cx="473392" cy="286702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4" r:id="rId10"/>
    <p:sldLayoutId id="2147483729" r:id="rId11"/>
    <p:sldLayoutId id="2147483705" r:id="rId12"/>
    <p:sldLayoutId id="2147483706" r:id="rId13"/>
    <p:sldLayoutId id="2147483707" r:id="rId14"/>
    <p:sldLayoutId id="2147483732" r:id="rId15"/>
  </p:sldLayoutIdLst>
  <p:hf sldNum="0" hdr="0" dt="0"/>
  <p:txStyles>
    <p:titleStyle>
      <a:lvl1pPr algn="l" defTabSz="1279943" rtl="0" eaLnBrk="1" latinLnBrk="0" hangingPunct="1">
        <a:lnSpc>
          <a:spcPct val="85000"/>
        </a:lnSpc>
        <a:spcBef>
          <a:spcPct val="0"/>
        </a:spcBef>
        <a:buNone/>
        <a:defRPr sz="4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79979" indent="-479979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3400" kern="1200">
          <a:solidFill>
            <a:schemeClr val="bg1"/>
          </a:solidFill>
          <a:latin typeface="+mn-lt"/>
          <a:ea typeface="+mn-ea"/>
          <a:cs typeface="+mn-cs"/>
        </a:defRPr>
      </a:lvl1pPr>
      <a:lvl2pPr marL="993291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508823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2006579" indent="-497755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502111" indent="-495534" algn="l" defTabSz="1279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3519844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818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88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760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72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43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15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87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59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831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802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75" algn="l" defTabSz="127994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94" tIns="63997" rIns="127994" bIns="63997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240283"/>
            <a:ext cx="11521440" cy="6336348"/>
          </a:xfrm>
          <a:prstGeom prst="rect">
            <a:avLst/>
          </a:prstGeom>
        </p:spPr>
        <p:txBody>
          <a:bodyPr vert="horz" lIns="127994" tIns="63997" rIns="127994" bIns="6399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7994" tIns="63997" rIns="127994" bIns="639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F36B3-C97B-43E3-8CBF-4A48B16969FF}" type="datetimeFigureOut">
              <a:rPr kumimoji="1" lang="ja-JP" altLang="en-US" smtClean="0"/>
              <a:pPr/>
              <a:t>2016/1/25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7994" tIns="63997" rIns="127994" bIns="639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74481" y="8898891"/>
            <a:ext cx="2987040" cy="511175"/>
          </a:xfrm>
          <a:prstGeom prst="rect">
            <a:avLst/>
          </a:prstGeom>
        </p:spPr>
        <p:txBody>
          <a:bodyPr vert="horz" lIns="127994" tIns="63997" rIns="127994" bIns="639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28FD-09FF-4055-ACDA-C4D76E355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dt="0"/>
  <p:txStyles>
    <p:titleStyle>
      <a:lvl1pPr algn="ctr" defTabSz="1279943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79" indent="-479979" algn="l" defTabSz="1279943" rtl="0" eaLnBrk="1" latinLnBrk="0" hangingPunct="1">
        <a:spcBef>
          <a:spcPct val="20000"/>
        </a:spcBef>
        <a:buFont typeface="Arial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55" indent="-399982" algn="l" defTabSz="1279943" rtl="0" eaLnBrk="1" latinLnBrk="0" hangingPunct="1">
        <a:spcBef>
          <a:spcPct val="20000"/>
        </a:spcBef>
        <a:buFont typeface="Arial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29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01" indent="-319986" algn="l" defTabSz="1279943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72" indent="-319986" algn="l" defTabSz="1279943" rtl="0" eaLnBrk="1" latinLnBrk="0" hangingPunct="1">
        <a:spcBef>
          <a:spcPct val="20000"/>
        </a:spcBef>
        <a:buFont typeface="Arial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44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818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88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760" indent="-319986" algn="l" defTabSz="1279943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72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43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15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87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59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831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802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75" algn="l" defTabSz="1279943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6660081" y="1134501"/>
            <a:ext cx="5700157" cy="84348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4375" y="1126645"/>
            <a:ext cx="5700157" cy="843298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801600" cy="504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4" tIns="63997" rIns="127994" bIns="63997" rtlCol="0" anchor="ctr"/>
          <a:lstStyle/>
          <a:p>
            <a:pPr algn="ctr">
              <a:tabLst>
                <a:tab pos="6191791" algn="l"/>
              </a:tabLst>
            </a:pP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彦根市公共下水道事業・第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期経営計画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素案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-4298" y="504967"/>
            <a:ext cx="12798000" cy="36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7994" tIns="63997" rIns="127994" bIns="63997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</a:t>
            </a:r>
            <a:r>
              <a:rPr kumimoji="1" lang="ja-JP" altLang="en-US" sz="1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整備計画及び財政計画（収支計画）</a:t>
            </a:r>
          </a:p>
        </p:txBody>
      </p:sp>
      <p:sp>
        <p:nvSpPr>
          <p:cNvPr id="64" name="角丸四角形 63"/>
          <p:cNvSpPr/>
          <p:nvPr/>
        </p:nvSpPr>
        <p:spPr>
          <a:xfrm>
            <a:off x="49925" y="887622"/>
            <a:ext cx="7146523" cy="239022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9" tIns="52144" rIns="104289" bIns="41057" rtlCol="0" anchor="t" anchorCtr="0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取組方針に基づく「市第</a:t>
            </a:r>
            <a:r>
              <a: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期経営計画」期間内の整備計画及び財政計画（収支計画）は以下のとおり。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386907" y="1169721"/>
            <a:ext cx="3960000" cy="215272"/>
          </a:xfrm>
          <a:prstGeom prst="round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9" tIns="52144" rIns="104289" bIns="41057" rtlCol="0" anchor="t" anchorCtr="0"/>
          <a:lstStyle/>
          <a:p>
            <a:r>
              <a:rPr lang="en-US" altLang="ja-JP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パターン１</a:t>
            </a:r>
            <a:r>
              <a:rPr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汚水に係る一般会計繰入金を</a:t>
            </a:r>
            <a:r>
              <a:rPr lang="en-US" altLang="ja-JP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億円に近づけた場合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9" y="3838560"/>
            <a:ext cx="5240655" cy="165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23" y="3822170"/>
            <a:ext cx="5220000" cy="165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角丸四角形 40"/>
          <p:cNvSpPr/>
          <p:nvPr/>
        </p:nvSpPr>
        <p:spPr>
          <a:xfrm>
            <a:off x="6716822" y="1175257"/>
            <a:ext cx="3960000" cy="215272"/>
          </a:xfrm>
          <a:prstGeom prst="round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9" tIns="52144" rIns="104289" bIns="41057" rtlCol="0" anchor="t" anchorCtr="0"/>
          <a:lstStyle/>
          <a:p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パターン２</a:t>
            </a:r>
            <a:r>
              <a:rPr lang="en-US" altLang="ja-JP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9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資本費平準化債を借入可能限度額まで発行した</a:t>
            </a:r>
            <a:r>
              <a:rPr lang="ja-JP" altLang="en-US" sz="9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場合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5" y="1396670"/>
            <a:ext cx="5252560" cy="243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8" y="5488426"/>
            <a:ext cx="5241927" cy="24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24" y="5494183"/>
            <a:ext cx="5220000" cy="242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29" y="1396670"/>
            <a:ext cx="5221795" cy="242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4" y="7932516"/>
            <a:ext cx="5231905" cy="154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24" y="7932516"/>
            <a:ext cx="5231905" cy="154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8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EY dark print">
  <a:themeElements>
    <a:clrScheme name="Custom 2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EY dark projection">
  <a:themeElements>
    <a:clrScheme name="Custom 4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5294</TotalTime>
  <Words>83</Words>
  <Application>Microsoft Office PowerPoint</Application>
  <PresentationFormat>A3 297x420 mm</PresentationFormat>
  <Paragraphs>6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Blank</vt:lpstr>
      <vt:lpstr>EY light projection</vt:lpstr>
      <vt:lpstr>EY dark print</vt:lpstr>
      <vt:lpstr>EY dark projection</vt:lpstr>
      <vt:lpstr>Office テーマ</vt:lpstr>
      <vt:lpstr>PowerPoint プレゼンテーション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kenichiro.fukuda</dc:creator>
  <cp:lastModifiedBy>彦根市役所</cp:lastModifiedBy>
  <cp:revision>477</cp:revision>
  <cp:lastPrinted>2016-01-06T08:28:05Z</cp:lastPrinted>
  <dcterms:created xsi:type="dcterms:W3CDTF">2013-09-12T09:40:04Z</dcterms:created>
  <dcterms:modified xsi:type="dcterms:W3CDTF">2016-01-25T01:50:52Z</dcterms:modified>
</cp:coreProperties>
</file>